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24"/>
  </p:notesMasterIdLst>
  <p:sldIdLst>
    <p:sldId id="256" r:id="rId6"/>
    <p:sldId id="274" r:id="rId7"/>
    <p:sldId id="296" r:id="rId8"/>
    <p:sldId id="257" r:id="rId9"/>
    <p:sldId id="286" r:id="rId10"/>
    <p:sldId id="295" r:id="rId11"/>
    <p:sldId id="297" r:id="rId12"/>
    <p:sldId id="260" r:id="rId13"/>
    <p:sldId id="299" r:id="rId14"/>
    <p:sldId id="300" r:id="rId15"/>
    <p:sldId id="298" r:id="rId16"/>
    <p:sldId id="267" r:id="rId17"/>
    <p:sldId id="293" r:id="rId18"/>
    <p:sldId id="259" r:id="rId19"/>
    <p:sldId id="285" r:id="rId20"/>
    <p:sldId id="266" r:id="rId21"/>
    <p:sldId id="272" r:id="rId22"/>
    <p:sldId id="273"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A"/>
    <a:srgbClr val="0534FB"/>
    <a:srgbClr val="00528A"/>
    <a:srgbClr val="131E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704DA-DE1B-44C1-BCE6-F7DC8395C2EA}" v="18" dt="2018-07-17T08:52:16.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70014"/>
  </p:normalViewPr>
  <p:slideViewPr>
    <p:cSldViewPr snapToGrid="0">
      <p:cViewPr>
        <p:scale>
          <a:sx n="123" d="100"/>
          <a:sy n="123" d="100"/>
        </p:scale>
        <p:origin x="304" y="208"/>
      </p:cViewPr>
      <p:guideLst>
        <p:guide orient="horz" pos="2160"/>
        <p:guide pos="2881"/>
      </p:guideLst>
    </p:cSldViewPr>
  </p:slideViewPr>
  <p:notesTextViewPr>
    <p:cViewPr>
      <p:scale>
        <a:sx n="1" d="1"/>
        <a:sy n="1" d="1"/>
      </p:scale>
      <p:origin x="0" y="0"/>
    </p:cViewPr>
  </p:notesTextViewPr>
  <p:notesViewPr>
    <p:cSldViewPr snapToGrid="0">
      <p:cViewPr varScale="1">
        <p:scale>
          <a:sx n="86" d="100"/>
          <a:sy n="86" d="100"/>
        </p:scale>
        <p:origin x="395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2034" tIns="46017" rIns="92034" bIns="46017" rtlCol="0"/>
          <a:lstStyle>
            <a:lvl1pPr algn="l">
              <a:defRPr sz="1200"/>
            </a:lvl1pPr>
          </a:lstStyle>
          <a:p>
            <a:endParaRPr lang="en-GB" dirty="0"/>
          </a:p>
        </p:txBody>
      </p:sp>
      <p:sp>
        <p:nvSpPr>
          <p:cNvPr id="3" name="Date Placeholder 2"/>
          <p:cNvSpPr>
            <a:spLocks noGrp="1"/>
          </p:cNvSpPr>
          <p:nvPr>
            <p:ph type="dt" idx="1"/>
          </p:nvPr>
        </p:nvSpPr>
        <p:spPr>
          <a:xfrm>
            <a:off x="3850444" y="0"/>
            <a:ext cx="2945659" cy="496332"/>
          </a:xfrm>
          <a:prstGeom prst="rect">
            <a:avLst/>
          </a:prstGeom>
        </p:spPr>
        <p:txBody>
          <a:bodyPr vert="horz" lIns="92034" tIns="46017" rIns="92034" bIns="46017" rtlCol="0"/>
          <a:lstStyle>
            <a:lvl1pPr algn="r">
              <a:defRPr sz="1200"/>
            </a:lvl1pPr>
          </a:lstStyle>
          <a:p>
            <a:fld id="{1CBE4D7C-D48A-40FF-A491-774BA64710A4}" type="datetimeFigureOut">
              <a:rPr lang="en-GB" smtClean="0"/>
              <a:t>31/01/2020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34" tIns="46017" rIns="92034" bIns="46017"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034" tIns="46017" rIns="92034" bIns="460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3"/>
            <a:ext cx="2945659" cy="496332"/>
          </a:xfrm>
          <a:prstGeom prst="rect">
            <a:avLst/>
          </a:prstGeom>
        </p:spPr>
        <p:txBody>
          <a:bodyPr vert="horz" lIns="92034" tIns="46017" rIns="92034" bIns="4601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2034" tIns="46017" rIns="92034" bIns="46017" rtlCol="0" anchor="b"/>
          <a:lstStyle>
            <a:lvl1pPr algn="r">
              <a:defRPr sz="1200"/>
            </a:lvl1pPr>
          </a:lstStyle>
          <a:p>
            <a:fld id="{CC2E8D29-FC75-4C50-877C-701A312E4590}" type="slidenum">
              <a:rPr lang="en-GB" smtClean="0"/>
              <a:t>‹#›</a:t>
            </a:fld>
            <a:endParaRPr lang="en-GB" dirty="0"/>
          </a:p>
        </p:txBody>
      </p:sp>
    </p:spTree>
    <p:extLst>
      <p:ext uri="{BB962C8B-B14F-4D97-AF65-F5344CB8AC3E}">
        <p14:creationId xmlns:p14="http://schemas.microsoft.com/office/powerpoint/2010/main" val="2997724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2E8D29-FC75-4C50-877C-701A312E4590}" type="slidenum">
              <a:rPr lang="en-GB" smtClean="0"/>
              <a:t>3</a:t>
            </a:fld>
            <a:endParaRPr lang="en-GB" dirty="0"/>
          </a:p>
        </p:txBody>
      </p:sp>
    </p:spTree>
    <p:extLst>
      <p:ext uri="{BB962C8B-B14F-4D97-AF65-F5344CB8AC3E}">
        <p14:creationId xmlns:p14="http://schemas.microsoft.com/office/powerpoint/2010/main" val="2735864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2E8D29-FC75-4C50-877C-701A312E4590}" type="slidenum">
              <a:rPr lang="en-GB" smtClean="0"/>
              <a:t>4</a:t>
            </a:fld>
            <a:endParaRPr lang="en-GB" dirty="0"/>
          </a:p>
        </p:txBody>
      </p:sp>
    </p:spTree>
    <p:extLst>
      <p:ext uri="{BB962C8B-B14F-4D97-AF65-F5344CB8AC3E}">
        <p14:creationId xmlns:p14="http://schemas.microsoft.com/office/powerpoint/2010/main" val="2362282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30"/>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19" indent="0" algn="ctr">
              <a:buNone/>
              <a:defRPr>
                <a:solidFill>
                  <a:schemeClr val="tx1">
                    <a:tint val="75000"/>
                  </a:schemeClr>
                </a:solidFill>
              </a:defRPr>
            </a:lvl2pPr>
            <a:lvl3pPr marL="914440" indent="0" algn="ctr">
              <a:buNone/>
              <a:defRPr>
                <a:solidFill>
                  <a:schemeClr val="tx1">
                    <a:tint val="75000"/>
                  </a:schemeClr>
                </a:solidFill>
              </a:defRPr>
            </a:lvl3pPr>
            <a:lvl4pPr marL="1371660" indent="0" algn="ctr">
              <a:buNone/>
              <a:defRPr>
                <a:solidFill>
                  <a:schemeClr val="tx1">
                    <a:tint val="75000"/>
                  </a:schemeClr>
                </a:solidFill>
              </a:defRPr>
            </a:lvl4pPr>
            <a:lvl5pPr marL="1828880" indent="0" algn="ctr">
              <a:buNone/>
              <a:defRPr>
                <a:solidFill>
                  <a:schemeClr val="tx1">
                    <a:tint val="75000"/>
                  </a:schemeClr>
                </a:solidFill>
              </a:defRPr>
            </a:lvl5pPr>
            <a:lvl6pPr marL="2286099" indent="0" algn="ctr">
              <a:buNone/>
              <a:defRPr>
                <a:solidFill>
                  <a:schemeClr val="tx1">
                    <a:tint val="75000"/>
                  </a:schemeClr>
                </a:solidFill>
              </a:defRPr>
            </a:lvl6pPr>
            <a:lvl7pPr marL="2743318" indent="0" algn="ctr">
              <a:buNone/>
              <a:defRPr>
                <a:solidFill>
                  <a:schemeClr val="tx1">
                    <a:tint val="75000"/>
                  </a:schemeClr>
                </a:solidFill>
              </a:defRPr>
            </a:lvl7pPr>
            <a:lvl8pPr marL="3200539" indent="0" algn="ctr">
              <a:buNone/>
              <a:defRPr>
                <a:solidFill>
                  <a:schemeClr val="tx1">
                    <a:tint val="75000"/>
                  </a:schemeClr>
                </a:solidFill>
              </a:defRPr>
            </a:lvl8pPr>
            <a:lvl9pPr marL="365775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92AA0-9AA9-4C5D-AB0F-38CE115730CF}" type="slidenum">
              <a:rPr lang="en-GB" smtClean="0"/>
              <a:t>‹#›</a:t>
            </a:fld>
            <a:endParaRPr lang="en-GB" dirty="0"/>
          </a:p>
        </p:txBody>
      </p:sp>
      <p:pic>
        <p:nvPicPr>
          <p:cNvPr id="8" name="Picture 7">
            <a:extLst>
              <a:ext uri="{FF2B5EF4-FFF2-40B4-BE49-F238E27FC236}">
                <a16:creationId xmlns:a16="http://schemas.microsoft.com/office/drawing/2014/main" id="{92D683C2-4E8E-9740-BE4E-18527BDCE3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7665" y="609600"/>
            <a:ext cx="1754553" cy="609600"/>
          </a:xfrm>
          <a:prstGeom prst="rect">
            <a:avLst/>
          </a:prstGeom>
        </p:spPr>
      </p:pic>
    </p:spTree>
    <p:extLst>
      <p:ext uri="{BB962C8B-B14F-4D97-AF65-F5344CB8AC3E}">
        <p14:creationId xmlns:p14="http://schemas.microsoft.com/office/powerpoint/2010/main" val="30816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1"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1"/>
            </a:lvl1pPr>
            <a:lvl2pPr marL="457219" indent="0">
              <a:buNone/>
              <a:defRPr sz="2800"/>
            </a:lvl2pPr>
            <a:lvl3pPr marL="914440" indent="0">
              <a:buNone/>
              <a:defRPr sz="2400"/>
            </a:lvl3pPr>
            <a:lvl4pPr marL="1371660" indent="0">
              <a:buNone/>
              <a:defRPr sz="2001"/>
            </a:lvl4pPr>
            <a:lvl5pPr marL="1828880" indent="0">
              <a:buNone/>
              <a:defRPr sz="2001"/>
            </a:lvl5pPr>
            <a:lvl6pPr marL="2286099" indent="0">
              <a:buNone/>
              <a:defRPr sz="2001"/>
            </a:lvl6pPr>
            <a:lvl7pPr marL="2743318" indent="0">
              <a:buNone/>
              <a:defRPr sz="2001"/>
            </a:lvl7pPr>
            <a:lvl8pPr marL="3200539" indent="0">
              <a:buNone/>
              <a:defRPr sz="2001"/>
            </a:lvl8pPr>
            <a:lvl9pPr marL="3657758" indent="0">
              <a:buNone/>
              <a:defRPr sz="2001"/>
            </a:lvl9pPr>
          </a:lstStyle>
          <a:p>
            <a:endParaRPr lang="en-GB"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19" indent="0">
              <a:buNone/>
              <a:defRPr sz="1200"/>
            </a:lvl2pPr>
            <a:lvl3pPr marL="914440" indent="0">
              <a:buNone/>
              <a:defRPr sz="1000"/>
            </a:lvl3pPr>
            <a:lvl4pPr marL="1371660" indent="0">
              <a:buNone/>
              <a:defRPr sz="900"/>
            </a:lvl4pPr>
            <a:lvl5pPr marL="1828880" indent="0">
              <a:buNone/>
              <a:defRPr sz="900"/>
            </a:lvl5pPr>
            <a:lvl6pPr marL="2286099" indent="0">
              <a:buNone/>
              <a:defRPr sz="900"/>
            </a:lvl6pPr>
            <a:lvl7pPr marL="2743318" indent="0">
              <a:buNone/>
              <a:defRPr sz="900"/>
            </a:lvl7pPr>
            <a:lvl8pPr marL="3200539" indent="0">
              <a:buNone/>
              <a:defRPr sz="900"/>
            </a:lvl8pPr>
            <a:lvl9pPr marL="365775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26188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1035453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74643"/>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1"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2567316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Rectangle 2"/>
          <p:cNvSpPr/>
          <p:nvPr userDrawn="1"/>
        </p:nvSpPr>
        <p:spPr>
          <a:xfrm>
            <a:off x="3" y="0"/>
            <a:ext cx="9143999" cy="5964238"/>
          </a:xfrm>
          <a:prstGeom prst="rect">
            <a:avLst/>
          </a:prstGeom>
          <a:solidFill>
            <a:srgbClr val="059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srgbClr val="004B8D"/>
              </a:solidFill>
            </a:endParaRPr>
          </a:p>
        </p:txBody>
      </p:sp>
      <p:pic>
        <p:nvPicPr>
          <p:cNvPr id="4" name="Picture 3" descr="olivebranch.png"/>
          <p:cNvPicPr>
            <a:picLocks noChangeAspect="1"/>
          </p:cNvPicPr>
          <p:nvPr userDrawn="1"/>
        </p:nvPicPr>
        <p:blipFill>
          <a:blip r:embed="rId2" cstate="print"/>
          <a:srcRect t="27347" r="13589"/>
          <a:stretch>
            <a:fillRect/>
          </a:stretch>
        </p:blipFill>
        <p:spPr>
          <a:xfrm>
            <a:off x="4289845" y="0"/>
            <a:ext cx="4854155" cy="5972934"/>
          </a:xfrm>
          <a:prstGeom prst="rect">
            <a:avLst/>
          </a:prstGeom>
        </p:spPr>
      </p:pic>
      <p:sp>
        <p:nvSpPr>
          <p:cNvPr id="2" name="Title 1"/>
          <p:cNvSpPr>
            <a:spLocks noGrp="1"/>
          </p:cNvSpPr>
          <p:nvPr>
            <p:ph type="title" hasCustomPrompt="1"/>
          </p:nvPr>
        </p:nvSpPr>
        <p:spPr>
          <a:xfrm>
            <a:off x="1371599" y="1971676"/>
            <a:ext cx="6400800" cy="923330"/>
          </a:xfrm>
        </p:spPr>
        <p:txBody>
          <a:bodyPr anchor="b" anchorCtr="0"/>
          <a:lstStyle>
            <a:lvl1pPr algn="ctr">
              <a:lnSpc>
                <a:spcPct val="100000"/>
              </a:lnSpc>
              <a:defRPr sz="3000" baseline="0">
                <a:solidFill>
                  <a:schemeClr val="tx2"/>
                </a:solidFill>
              </a:defRPr>
            </a:lvl1pPr>
          </a:lstStyle>
          <a:p>
            <a:r>
              <a:rPr lang="en-US"/>
              <a:t>Section divider title introducing </a:t>
            </a:r>
            <a:br>
              <a:rPr lang="en-US"/>
            </a:br>
            <a:r>
              <a:rPr lang="en-US"/>
              <a:t>new speaker</a:t>
            </a:r>
          </a:p>
        </p:txBody>
      </p:sp>
    </p:spTree>
    <p:extLst>
      <p:ext uri="{BB962C8B-B14F-4D97-AF65-F5344CB8AC3E}">
        <p14:creationId xmlns:p14="http://schemas.microsoft.com/office/powerpoint/2010/main" val="558310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AEBD-4CE7-EE44-8A0A-4056E0287D0C}"/>
              </a:ext>
            </a:extLst>
          </p:cNvPr>
          <p:cNvSpPr>
            <a:spLocks noGrp="1"/>
          </p:cNvSpPr>
          <p:nvPr>
            <p:ph type="ctrTitle"/>
          </p:nvPr>
        </p:nvSpPr>
        <p:spPr>
          <a:xfrm>
            <a:off x="1143001" y="1122364"/>
            <a:ext cx="6858000" cy="2387600"/>
          </a:xfrm>
        </p:spPr>
        <p:txBody>
          <a:bodyPr anchor="b"/>
          <a:lstStyle>
            <a:lvl1pPr algn="ctr">
              <a:defRPr sz="6001"/>
            </a:lvl1pPr>
          </a:lstStyle>
          <a:p>
            <a:r>
              <a:rPr lang="en-GB"/>
              <a:t>Click to edit Master title style</a:t>
            </a:r>
            <a:endParaRPr lang="en-US"/>
          </a:p>
        </p:txBody>
      </p:sp>
      <p:sp>
        <p:nvSpPr>
          <p:cNvPr id="3" name="Subtitle 2">
            <a:extLst>
              <a:ext uri="{FF2B5EF4-FFF2-40B4-BE49-F238E27FC236}">
                <a16:creationId xmlns:a16="http://schemas.microsoft.com/office/drawing/2014/main" id="{A6FAEDAF-80D0-914E-9F2D-22DBAF2D57DE}"/>
              </a:ext>
            </a:extLst>
          </p:cNvPr>
          <p:cNvSpPr>
            <a:spLocks noGrp="1"/>
          </p:cNvSpPr>
          <p:nvPr>
            <p:ph type="subTitle" idx="1"/>
          </p:nvPr>
        </p:nvSpPr>
        <p:spPr>
          <a:xfrm>
            <a:off x="1143001" y="3602038"/>
            <a:ext cx="6858000" cy="1655762"/>
          </a:xfrm>
        </p:spPr>
        <p:txBody>
          <a:bodyPr/>
          <a:lstStyle>
            <a:lvl1pPr marL="0" indent="0" algn="ctr">
              <a:buNone/>
              <a:defRPr sz="2400"/>
            </a:lvl1pPr>
            <a:lvl2pPr marL="457219" indent="0" algn="ctr">
              <a:buNone/>
              <a:defRPr sz="2001"/>
            </a:lvl2pPr>
            <a:lvl3pPr marL="914440" indent="0" algn="ctr">
              <a:buNone/>
              <a:defRPr sz="1801"/>
            </a:lvl3pPr>
            <a:lvl4pPr marL="1371660" indent="0" algn="ctr">
              <a:buNone/>
              <a:defRPr sz="1600"/>
            </a:lvl4pPr>
            <a:lvl5pPr marL="1828880" indent="0" algn="ctr">
              <a:buNone/>
              <a:defRPr sz="1600"/>
            </a:lvl5pPr>
            <a:lvl6pPr marL="2286099" indent="0" algn="ctr">
              <a:buNone/>
              <a:defRPr sz="1600"/>
            </a:lvl6pPr>
            <a:lvl7pPr marL="2743318" indent="0" algn="ctr">
              <a:buNone/>
              <a:defRPr sz="1600"/>
            </a:lvl7pPr>
            <a:lvl8pPr marL="3200539" indent="0" algn="ctr">
              <a:buNone/>
              <a:defRPr sz="1600"/>
            </a:lvl8pPr>
            <a:lvl9pPr marL="3657758"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3CCBA1F-D2CA-BA4E-9BA0-9E041F56CEE4}"/>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5" name="Footer Placeholder 4">
            <a:extLst>
              <a:ext uri="{FF2B5EF4-FFF2-40B4-BE49-F238E27FC236}">
                <a16:creationId xmlns:a16="http://schemas.microsoft.com/office/drawing/2014/main" id="{7FF1FC50-FEC5-8045-B562-23DBDF6674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AD82F-5418-8942-B426-F86EF74CC5FE}"/>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926539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6A4B-ECA7-6E48-AD59-97658991690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39FBAF2-AB2C-9A4D-8FC5-53071F1BC38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072F28-75F4-6A48-A098-BB4EB3311E97}"/>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5" name="Footer Placeholder 4">
            <a:extLst>
              <a:ext uri="{FF2B5EF4-FFF2-40B4-BE49-F238E27FC236}">
                <a16:creationId xmlns:a16="http://schemas.microsoft.com/office/drawing/2014/main" id="{582E05F2-7703-DF4B-BC3F-764981BDF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45A77-3B22-784D-A159-17E0D5D3E6E5}"/>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923735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EF1B6-E175-A442-8D36-3D4E61212F90}"/>
              </a:ext>
            </a:extLst>
          </p:cNvPr>
          <p:cNvSpPr>
            <a:spLocks noGrp="1"/>
          </p:cNvSpPr>
          <p:nvPr>
            <p:ph type="title"/>
          </p:nvPr>
        </p:nvSpPr>
        <p:spPr>
          <a:xfrm>
            <a:off x="623891" y="1709743"/>
            <a:ext cx="7886700" cy="2852737"/>
          </a:xfrm>
        </p:spPr>
        <p:txBody>
          <a:bodyPr anchor="b"/>
          <a:lstStyle>
            <a:lvl1pPr>
              <a:defRPr sz="6001"/>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BBF590B-EF90-BD42-A994-98D2BFBF7382}"/>
              </a:ext>
            </a:extLst>
          </p:cNvPr>
          <p:cNvSpPr>
            <a:spLocks noGrp="1"/>
          </p:cNvSpPr>
          <p:nvPr>
            <p:ph type="body" idx="1"/>
          </p:nvPr>
        </p:nvSpPr>
        <p:spPr>
          <a:xfrm>
            <a:off x="623891" y="4589468"/>
            <a:ext cx="7886700" cy="1500187"/>
          </a:xfrm>
        </p:spPr>
        <p:txBody>
          <a:bodyPr/>
          <a:lstStyle>
            <a:lvl1pPr marL="0" indent="0">
              <a:buNone/>
              <a:defRPr sz="2400">
                <a:solidFill>
                  <a:schemeClr val="tx1">
                    <a:tint val="75000"/>
                  </a:schemeClr>
                </a:solidFill>
              </a:defRPr>
            </a:lvl1pPr>
            <a:lvl2pPr marL="457219" indent="0">
              <a:buNone/>
              <a:defRPr sz="2001">
                <a:solidFill>
                  <a:schemeClr val="tx1">
                    <a:tint val="75000"/>
                  </a:schemeClr>
                </a:solidFill>
              </a:defRPr>
            </a:lvl2pPr>
            <a:lvl3pPr marL="914440" indent="0">
              <a:buNone/>
              <a:defRPr sz="1801">
                <a:solidFill>
                  <a:schemeClr val="tx1">
                    <a:tint val="75000"/>
                  </a:schemeClr>
                </a:solidFill>
              </a:defRPr>
            </a:lvl3pPr>
            <a:lvl4pPr marL="1371660" indent="0">
              <a:buNone/>
              <a:defRPr sz="1600">
                <a:solidFill>
                  <a:schemeClr val="tx1">
                    <a:tint val="75000"/>
                  </a:schemeClr>
                </a:solidFill>
              </a:defRPr>
            </a:lvl4pPr>
            <a:lvl5pPr marL="1828880" indent="0">
              <a:buNone/>
              <a:defRPr sz="1600">
                <a:solidFill>
                  <a:schemeClr val="tx1">
                    <a:tint val="75000"/>
                  </a:schemeClr>
                </a:solidFill>
              </a:defRPr>
            </a:lvl5pPr>
            <a:lvl6pPr marL="2286099" indent="0">
              <a:buNone/>
              <a:defRPr sz="1600">
                <a:solidFill>
                  <a:schemeClr val="tx1">
                    <a:tint val="75000"/>
                  </a:schemeClr>
                </a:solidFill>
              </a:defRPr>
            </a:lvl6pPr>
            <a:lvl7pPr marL="2743318" indent="0">
              <a:buNone/>
              <a:defRPr sz="1600">
                <a:solidFill>
                  <a:schemeClr val="tx1">
                    <a:tint val="75000"/>
                  </a:schemeClr>
                </a:solidFill>
              </a:defRPr>
            </a:lvl7pPr>
            <a:lvl8pPr marL="3200539" indent="0">
              <a:buNone/>
              <a:defRPr sz="1600">
                <a:solidFill>
                  <a:schemeClr val="tx1">
                    <a:tint val="75000"/>
                  </a:schemeClr>
                </a:solidFill>
              </a:defRPr>
            </a:lvl8pPr>
            <a:lvl9pPr marL="3657758"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36146D9-0607-034F-95D9-24C4E9AC51D4}"/>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5" name="Footer Placeholder 4">
            <a:extLst>
              <a:ext uri="{FF2B5EF4-FFF2-40B4-BE49-F238E27FC236}">
                <a16:creationId xmlns:a16="http://schemas.microsoft.com/office/drawing/2014/main" id="{E7CF7B5C-C3AF-4D4E-A497-DDB02D9A6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1CF44-9D9A-994F-BAA2-9CFCDA5FD895}"/>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3634897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D7BD-E33E-AD46-96EB-354983BA611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9A26902-8A77-EB42-9ACE-BE608B5EDC6A}"/>
              </a:ext>
            </a:extLst>
          </p:cNvPr>
          <p:cNvSpPr>
            <a:spLocks noGrp="1"/>
          </p:cNvSpPr>
          <p:nvPr>
            <p:ph sz="half" idx="1"/>
          </p:nvPr>
        </p:nvSpPr>
        <p:spPr>
          <a:xfrm>
            <a:off x="628651" y="1825625"/>
            <a:ext cx="3867151"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6C6F972-5387-C146-9E24-20DFDE60CABE}"/>
              </a:ext>
            </a:extLst>
          </p:cNvPr>
          <p:cNvSpPr>
            <a:spLocks noGrp="1"/>
          </p:cNvSpPr>
          <p:nvPr>
            <p:ph sz="half" idx="2"/>
          </p:nvPr>
        </p:nvSpPr>
        <p:spPr>
          <a:xfrm>
            <a:off x="4648202" y="1825625"/>
            <a:ext cx="3867151"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2784391-E400-2B45-8892-E1D590871DCB}"/>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6" name="Footer Placeholder 5">
            <a:extLst>
              <a:ext uri="{FF2B5EF4-FFF2-40B4-BE49-F238E27FC236}">
                <a16:creationId xmlns:a16="http://schemas.microsoft.com/office/drawing/2014/main" id="{B7E5084B-D2F5-4D4A-B539-27030EFADA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CC1AF-D00B-3F49-A7E9-B3396C7519D2}"/>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2959012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5E66-D46A-104C-8FCE-D1C163A54C7F}"/>
              </a:ext>
            </a:extLst>
          </p:cNvPr>
          <p:cNvSpPr>
            <a:spLocks noGrp="1"/>
          </p:cNvSpPr>
          <p:nvPr>
            <p:ph type="title"/>
          </p:nvPr>
        </p:nvSpPr>
        <p:spPr>
          <a:xfrm>
            <a:off x="630241" y="365130"/>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9CD6A4-9C6D-4646-8901-8EE2308257AE}"/>
              </a:ext>
            </a:extLst>
          </p:cNvPr>
          <p:cNvSpPr>
            <a:spLocks noGrp="1"/>
          </p:cNvSpPr>
          <p:nvPr>
            <p:ph type="body" idx="1"/>
          </p:nvPr>
        </p:nvSpPr>
        <p:spPr>
          <a:xfrm>
            <a:off x="630241" y="1681164"/>
            <a:ext cx="3868737" cy="823912"/>
          </a:xfrm>
        </p:spPr>
        <p:txBody>
          <a:bodyPr anchor="b"/>
          <a:lstStyle>
            <a:lvl1pPr marL="0" indent="0">
              <a:buNone/>
              <a:defRPr sz="2400" b="1"/>
            </a:lvl1pPr>
            <a:lvl2pPr marL="457219" indent="0">
              <a:buNone/>
              <a:defRPr sz="2001" b="1"/>
            </a:lvl2pPr>
            <a:lvl3pPr marL="914440" indent="0">
              <a:buNone/>
              <a:defRPr sz="1801" b="1"/>
            </a:lvl3pPr>
            <a:lvl4pPr marL="1371660" indent="0">
              <a:buNone/>
              <a:defRPr sz="1600" b="1"/>
            </a:lvl4pPr>
            <a:lvl5pPr marL="1828880" indent="0">
              <a:buNone/>
              <a:defRPr sz="1600" b="1"/>
            </a:lvl5pPr>
            <a:lvl6pPr marL="2286099" indent="0">
              <a:buNone/>
              <a:defRPr sz="1600" b="1"/>
            </a:lvl6pPr>
            <a:lvl7pPr marL="2743318" indent="0">
              <a:buNone/>
              <a:defRPr sz="1600" b="1"/>
            </a:lvl7pPr>
            <a:lvl8pPr marL="3200539" indent="0">
              <a:buNone/>
              <a:defRPr sz="1600" b="1"/>
            </a:lvl8pPr>
            <a:lvl9pPr marL="3657758"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5CD2326-FA11-074A-8818-BA7769FDAE91}"/>
              </a:ext>
            </a:extLst>
          </p:cNvPr>
          <p:cNvSpPr>
            <a:spLocks noGrp="1"/>
          </p:cNvSpPr>
          <p:nvPr>
            <p:ph sz="half" idx="2"/>
          </p:nvPr>
        </p:nvSpPr>
        <p:spPr>
          <a:xfrm>
            <a:off x="630241"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E9B0B45-95A6-784B-B895-B5E2B747ED79}"/>
              </a:ext>
            </a:extLst>
          </p:cNvPr>
          <p:cNvSpPr>
            <a:spLocks noGrp="1"/>
          </p:cNvSpPr>
          <p:nvPr>
            <p:ph type="body" sz="quarter" idx="3"/>
          </p:nvPr>
        </p:nvSpPr>
        <p:spPr>
          <a:xfrm>
            <a:off x="4629151" y="1681164"/>
            <a:ext cx="3887788" cy="823912"/>
          </a:xfrm>
        </p:spPr>
        <p:txBody>
          <a:bodyPr anchor="b"/>
          <a:lstStyle>
            <a:lvl1pPr marL="0" indent="0">
              <a:buNone/>
              <a:defRPr sz="2400" b="1"/>
            </a:lvl1pPr>
            <a:lvl2pPr marL="457219" indent="0">
              <a:buNone/>
              <a:defRPr sz="2001" b="1"/>
            </a:lvl2pPr>
            <a:lvl3pPr marL="914440" indent="0">
              <a:buNone/>
              <a:defRPr sz="1801" b="1"/>
            </a:lvl3pPr>
            <a:lvl4pPr marL="1371660" indent="0">
              <a:buNone/>
              <a:defRPr sz="1600" b="1"/>
            </a:lvl4pPr>
            <a:lvl5pPr marL="1828880" indent="0">
              <a:buNone/>
              <a:defRPr sz="1600" b="1"/>
            </a:lvl5pPr>
            <a:lvl6pPr marL="2286099" indent="0">
              <a:buNone/>
              <a:defRPr sz="1600" b="1"/>
            </a:lvl6pPr>
            <a:lvl7pPr marL="2743318" indent="0">
              <a:buNone/>
              <a:defRPr sz="1600" b="1"/>
            </a:lvl7pPr>
            <a:lvl8pPr marL="3200539" indent="0">
              <a:buNone/>
              <a:defRPr sz="1600" b="1"/>
            </a:lvl8pPr>
            <a:lvl9pPr marL="3657758"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3FEB752-D5F6-0D45-8512-FF5978B0C480}"/>
              </a:ext>
            </a:extLst>
          </p:cNvPr>
          <p:cNvSpPr>
            <a:spLocks noGrp="1"/>
          </p:cNvSpPr>
          <p:nvPr>
            <p:ph sz="quarter" idx="4"/>
          </p:nvPr>
        </p:nvSpPr>
        <p:spPr>
          <a:xfrm>
            <a:off x="4629151"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190A72C-BAF4-1349-A3CF-BCA7D6E30A64}"/>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8" name="Footer Placeholder 7">
            <a:extLst>
              <a:ext uri="{FF2B5EF4-FFF2-40B4-BE49-F238E27FC236}">
                <a16:creationId xmlns:a16="http://schemas.microsoft.com/office/drawing/2014/main" id="{4BB45E52-A006-CA4A-ADD7-E6F1DB7E13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327516-4A67-7F4C-9F33-D65EF2E3FCB3}"/>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1919912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A800-1C69-DD49-B443-F79733CA34A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EEA4240-0DE4-D14F-A3E1-81C7AEA1E19A}"/>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4" name="Footer Placeholder 3">
            <a:extLst>
              <a:ext uri="{FF2B5EF4-FFF2-40B4-BE49-F238E27FC236}">
                <a16:creationId xmlns:a16="http://schemas.microsoft.com/office/drawing/2014/main" id="{F7A0E817-7CAE-6949-9AAD-0C85F737C0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E0AEC1-782B-7544-A585-84D515AF33B5}"/>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270753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80DF9-DCC7-714F-B6A3-AFFF793AEE8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8E9FF76-285E-D349-9138-5527B342FF3E}"/>
              </a:ext>
            </a:extLst>
          </p:cNvPr>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4" name="Footer Placeholder 3">
            <a:extLst>
              <a:ext uri="{FF2B5EF4-FFF2-40B4-BE49-F238E27FC236}">
                <a16:creationId xmlns:a16="http://schemas.microsoft.com/office/drawing/2014/main" id="{C0BDB622-BFE7-CB4B-8FE0-774B099BB40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37CDB92-04A8-C648-B704-D17F60E58D3F}"/>
              </a:ext>
            </a:extLst>
          </p:cNvPr>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1514479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14C4AD-0984-A84F-95A2-3BF3BE145C26}"/>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3" name="Footer Placeholder 2">
            <a:extLst>
              <a:ext uri="{FF2B5EF4-FFF2-40B4-BE49-F238E27FC236}">
                <a16:creationId xmlns:a16="http://schemas.microsoft.com/office/drawing/2014/main" id="{23EDD486-8729-6247-82C2-8E8C902525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EBAA98-0DE4-144E-88D2-560595380882}"/>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1961776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78EA-6962-FF40-883A-F2037D1D2532}"/>
              </a:ext>
            </a:extLst>
          </p:cNvPr>
          <p:cNvSpPr>
            <a:spLocks noGrp="1"/>
          </p:cNvSpPr>
          <p:nvPr>
            <p:ph type="title"/>
          </p:nvPr>
        </p:nvSpPr>
        <p:spPr>
          <a:xfrm>
            <a:off x="630242" y="457200"/>
            <a:ext cx="2949575" cy="1600200"/>
          </a:xfrm>
        </p:spPr>
        <p:txBody>
          <a:bodyPr anchor="b"/>
          <a:lstStyle>
            <a:lvl1pPr>
              <a:defRPr sz="3201"/>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0D19185-C368-1645-A789-D3FD38B43C4D}"/>
              </a:ext>
            </a:extLst>
          </p:cNvPr>
          <p:cNvSpPr>
            <a:spLocks noGrp="1"/>
          </p:cNvSpPr>
          <p:nvPr>
            <p:ph idx="1"/>
          </p:nvPr>
        </p:nvSpPr>
        <p:spPr>
          <a:xfrm>
            <a:off x="3887789" y="987430"/>
            <a:ext cx="4629151" cy="4873625"/>
          </a:xfrm>
        </p:spPr>
        <p:txBody>
          <a:bodyPr/>
          <a:lstStyle>
            <a:lvl1pPr>
              <a:defRPr sz="3201"/>
            </a:lvl1pPr>
            <a:lvl2pPr>
              <a:defRPr sz="2800"/>
            </a:lvl2pPr>
            <a:lvl3pPr>
              <a:defRPr sz="2400"/>
            </a:lvl3pPr>
            <a:lvl4pPr>
              <a:defRPr sz="2001"/>
            </a:lvl4pPr>
            <a:lvl5pPr>
              <a:defRPr sz="2001"/>
            </a:lvl5pPr>
            <a:lvl6pPr>
              <a:defRPr sz="2001"/>
            </a:lvl6pPr>
            <a:lvl7pPr>
              <a:defRPr sz="2001"/>
            </a:lvl7pPr>
            <a:lvl8pPr>
              <a:defRPr sz="2001"/>
            </a:lvl8pPr>
            <a:lvl9pPr>
              <a:defRPr sz="2001"/>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3A4B335-9DB2-0448-B9E1-95E0132C9614}"/>
              </a:ext>
            </a:extLst>
          </p:cNvPr>
          <p:cNvSpPr>
            <a:spLocks noGrp="1"/>
          </p:cNvSpPr>
          <p:nvPr>
            <p:ph type="body" sz="half" idx="2"/>
          </p:nvPr>
        </p:nvSpPr>
        <p:spPr>
          <a:xfrm>
            <a:off x="630242" y="2057400"/>
            <a:ext cx="2949575" cy="3811588"/>
          </a:xfrm>
        </p:spPr>
        <p:txBody>
          <a:bodyPr/>
          <a:lstStyle>
            <a:lvl1pPr marL="0" indent="0">
              <a:buNone/>
              <a:defRPr sz="1600"/>
            </a:lvl1pPr>
            <a:lvl2pPr marL="457219" indent="0">
              <a:buNone/>
              <a:defRPr sz="1400"/>
            </a:lvl2pPr>
            <a:lvl3pPr marL="914440" indent="0">
              <a:buNone/>
              <a:defRPr sz="1200"/>
            </a:lvl3pPr>
            <a:lvl4pPr marL="1371660" indent="0">
              <a:buNone/>
              <a:defRPr sz="1000"/>
            </a:lvl4pPr>
            <a:lvl5pPr marL="1828880" indent="0">
              <a:buNone/>
              <a:defRPr sz="1000"/>
            </a:lvl5pPr>
            <a:lvl6pPr marL="2286099" indent="0">
              <a:buNone/>
              <a:defRPr sz="1000"/>
            </a:lvl6pPr>
            <a:lvl7pPr marL="2743318" indent="0">
              <a:buNone/>
              <a:defRPr sz="1000"/>
            </a:lvl7pPr>
            <a:lvl8pPr marL="3200539" indent="0">
              <a:buNone/>
              <a:defRPr sz="1000"/>
            </a:lvl8pPr>
            <a:lvl9pPr marL="3657758"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479DD9-8840-7B46-A910-B59156959CC4}"/>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6" name="Footer Placeholder 5">
            <a:extLst>
              <a:ext uri="{FF2B5EF4-FFF2-40B4-BE49-F238E27FC236}">
                <a16:creationId xmlns:a16="http://schemas.microsoft.com/office/drawing/2014/main" id="{0C9D612A-27E7-3149-A59F-D9C9B7223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886AF9-B556-E745-8DB9-699B591C0613}"/>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14902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0CA0-98A0-B341-811B-EF320B3A496D}"/>
              </a:ext>
            </a:extLst>
          </p:cNvPr>
          <p:cNvSpPr>
            <a:spLocks noGrp="1"/>
          </p:cNvSpPr>
          <p:nvPr>
            <p:ph type="title"/>
          </p:nvPr>
        </p:nvSpPr>
        <p:spPr>
          <a:xfrm>
            <a:off x="630242" y="457200"/>
            <a:ext cx="2949575" cy="1600200"/>
          </a:xfrm>
        </p:spPr>
        <p:txBody>
          <a:bodyPr anchor="b"/>
          <a:lstStyle>
            <a:lvl1pPr>
              <a:defRPr sz="3201"/>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AB618C4-3766-0041-B0B8-67BE0E9014A4}"/>
              </a:ext>
            </a:extLst>
          </p:cNvPr>
          <p:cNvSpPr>
            <a:spLocks noGrp="1"/>
          </p:cNvSpPr>
          <p:nvPr>
            <p:ph type="pic" idx="1"/>
          </p:nvPr>
        </p:nvSpPr>
        <p:spPr>
          <a:xfrm>
            <a:off x="3887789" y="987430"/>
            <a:ext cx="4629151" cy="4873625"/>
          </a:xfrm>
        </p:spPr>
        <p:txBody>
          <a:bodyPr/>
          <a:lstStyle>
            <a:lvl1pPr marL="0" indent="0">
              <a:buNone/>
              <a:defRPr sz="3201"/>
            </a:lvl1pPr>
            <a:lvl2pPr marL="457219" indent="0">
              <a:buNone/>
              <a:defRPr sz="2800"/>
            </a:lvl2pPr>
            <a:lvl3pPr marL="914440" indent="0">
              <a:buNone/>
              <a:defRPr sz="2400"/>
            </a:lvl3pPr>
            <a:lvl4pPr marL="1371660" indent="0">
              <a:buNone/>
              <a:defRPr sz="2001"/>
            </a:lvl4pPr>
            <a:lvl5pPr marL="1828880" indent="0">
              <a:buNone/>
              <a:defRPr sz="2001"/>
            </a:lvl5pPr>
            <a:lvl6pPr marL="2286099" indent="0">
              <a:buNone/>
              <a:defRPr sz="2001"/>
            </a:lvl6pPr>
            <a:lvl7pPr marL="2743318" indent="0">
              <a:buNone/>
              <a:defRPr sz="2001"/>
            </a:lvl7pPr>
            <a:lvl8pPr marL="3200539" indent="0">
              <a:buNone/>
              <a:defRPr sz="2001"/>
            </a:lvl8pPr>
            <a:lvl9pPr marL="3657758" indent="0">
              <a:buNone/>
              <a:defRPr sz="2001"/>
            </a:lvl9pPr>
          </a:lstStyle>
          <a:p>
            <a:endParaRPr lang="en-US"/>
          </a:p>
        </p:txBody>
      </p:sp>
      <p:sp>
        <p:nvSpPr>
          <p:cNvPr id="4" name="Text Placeholder 3">
            <a:extLst>
              <a:ext uri="{FF2B5EF4-FFF2-40B4-BE49-F238E27FC236}">
                <a16:creationId xmlns:a16="http://schemas.microsoft.com/office/drawing/2014/main" id="{64F07D8A-FDD4-3A49-8979-94BE4C641B7E}"/>
              </a:ext>
            </a:extLst>
          </p:cNvPr>
          <p:cNvSpPr>
            <a:spLocks noGrp="1"/>
          </p:cNvSpPr>
          <p:nvPr>
            <p:ph type="body" sz="half" idx="2"/>
          </p:nvPr>
        </p:nvSpPr>
        <p:spPr>
          <a:xfrm>
            <a:off x="630242" y="2057400"/>
            <a:ext cx="2949575" cy="3811588"/>
          </a:xfrm>
        </p:spPr>
        <p:txBody>
          <a:bodyPr/>
          <a:lstStyle>
            <a:lvl1pPr marL="0" indent="0">
              <a:buNone/>
              <a:defRPr sz="1600"/>
            </a:lvl1pPr>
            <a:lvl2pPr marL="457219" indent="0">
              <a:buNone/>
              <a:defRPr sz="1400"/>
            </a:lvl2pPr>
            <a:lvl3pPr marL="914440" indent="0">
              <a:buNone/>
              <a:defRPr sz="1200"/>
            </a:lvl3pPr>
            <a:lvl4pPr marL="1371660" indent="0">
              <a:buNone/>
              <a:defRPr sz="1000"/>
            </a:lvl4pPr>
            <a:lvl5pPr marL="1828880" indent="0">
              <a:buNone/>
              <a:defRPr sz="1000"/>
            </a:lvl5pPr>
            <a:lvl6pPr marL="2286099" indent="0">
              <a:buNone/>
              <a:defRPr sz="1000"/>
            </a:lvl6pPr>
            <a:lvl7pPr marL="2743318" indent="0">
              <a:buNone/>
              <a:defRPr sz="1000"/>
            </a:lvl7pPr>
            <a:lvl8pPr marL="3200539" indent="0">
              <a:buNone/>
              <a:defRPr sz="1000"/>
            </a:lvl8pPr>
            <a:lvl9pPr marL="3657758"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23F378-7FD4-CA49-9F0D-89940314D13A}"/>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6" name="Footer Placeholder 5">
            <a:extLst>
              <a:ext uri="{FF2B5EF4-FFF2-40B4-BE49-F238E27FC236}">
                <a16:creationId xmlns:a16="http://schemas.microsoft.com/office/drawing/2014/main" id="{F77BC28C-9066-E241-8112-BE915EED5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B54E27-73B3-634F-9CC9-3B6242F55876}"/>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30391617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E4937-DF8A-D74B-A180-6A6A4813326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1BF2BE0-B360-1D49-BD5A-5C4F92926B7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085919-CC93-1243-BEA8-CC54ACF11BAF}"/>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5" name="Footer Placeholder 4">
            <a:extLst>
              <a:ext uri="{FF2B5EF4-FFF2-40B4-BE49-F238E27FC236}">
                <a16:creationId xmlns:a16="http://schemas.microsoft.com/office/drawing/2014/main" id="{1D84C208-BF5D-544B-BC3C-1E5CC4055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9A368-F34A-BF45-B0C0-893A2AC7BCBE}"/>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3581353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301F1-9C5E-FB4D-AC26-B72B6FCD12D9}"/>
              </a:ext>
            </a:extLst>
          </p:cNvPr>
          <p:cNvSpPr>
            <a:spLocks noGrp="1"/>
          </p:cNvSpPr>
          <p:nvPr>
            <p:ph type="title" orient="vert"/>
          </p:nvPr>
        </p:nvSpPr>
        <p:spPr>
          <a:xfrm>
            <a:off x="6543677" y="365126"/>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0C93DB-3FAB-D643-8F3D-FF627D244526}"/>
              </a:ext>
            </a:extLst>
          </p:cNvPr>
          <p:cNvSpPr>
            <a:spLocks noGrp="1"/>
          </p:cNvSpPr>
          <p:nvPr>
            <p:ph type="body" orient="vert" idx="1"/>
          </p:nvPr>
        </p:nvSpPr>
        <p:spPr>
          <a:xfrm>
            <a:off x="628653" y="365126"/>
            <a:ext cx="57626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9D7258-E9B5-E445-9613-359C80C9E873}"/>
              </a:ext>
            </a:extLst>
          </p:cNvPr>
          <p:cNvSpPr>
            <a:spLocks noGrp="1"/>
          </p:cNvSpPr>
          <p:nvPr>
            <p:ph type="dt" sz="half" idx="10"/>
          </p:nvPr>
        </p:nvSpPr>
        <p:spPr/>
        <p:txBody>
          <a:bodyPr/>
          <a:lstStyle/>
          <a:p>
            <a:fld id="{CD75E066-F7C7-554A-973A-6A3415A939CE}" type="datetimeFigureOut">
              <a:rPr lang="en-US" smtClean="0"/>
              <a:t>1/31/20</a:t>
            </a:fld>
            <a:endParaRPr lang="en-US"/>
          </a:p>
        </p:txBody>
      </p:sp>
      <p:sp>
        <p:nvSpPr>
          <p:cNvPr id="5" name="Footer Placeholder 4">
            <a:extLst>
              <a:ext uri="{FF2B5EF4-FFF2-40B4-BE49-F238E27FC236}">
                <a16:creationId xmlns:a16="http://schemas.microsoft.com/office/drawing/2014/main" id="{AA21141F-3DC4-E34E-94B3-4ADBC4CC1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E4553-CB30-DE43-BBB9-96488BB0F4CB}"/>
              </a:ext>
            </a:extLst>
          </p:cNvPr>
          <p:cNvSpPr>
            <a:spLocks noGrp="1"/>
          </p:cNvSpPr>
          <p:nvPr>
            <p:ph type="sldNum" sz="quarter" idx="12"/>
          </p:nvPr>
        </p:nvSpPr>
        <p:spPr/>
        <p:txBody>
          <a:bodyPr/>
          <a:lstStyle/>
          <a:p>
            <a:fld id="{7A8EC3BE-D25C-F44B-ACAE-09E25C661764}" type="slidenum">
              <a:rPr lang="en-US" smtClean="0"/>
              <a:t>‹#›</a:t>
            </a:fld>
            <a:endParaRPr lang="en-US"/>
          </a:p>
        </p:txBody>
      </p:sp>
    </p:spTree>
    <p:extLst>
      <p:ext uri="{BB962C8B-B14F-4D97-AF65-F5344CB8AC3E}">
        <p14:creationId xmlns:p14="http://schemas.microsoft.com/office/powerpoint/2010/main" val="159933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92AA0-9AA9-4C5D-AB0F-38CE115730CF}" type="slidenum">
              <a:rPr lang="en-GB" smtClean="0"/>
              <a:t>‹#›</a:t>
            </a:fld>
            <a:endParaRPr lang="en-GB" dirty="0"/>
          </a:p>
        </p:txBody>
      </p:sp>
      <p:pic>
        <p:nvPicPr>
          <p:cNvPr id="8" name="Picture 7">
            <a:extLst>
              <a:ext uri="{FF2B5EF4-FFF2-40B4-BE49-F238E27FC236}">
                <a16:creationId xmlns:a16="http://schemas.microsoft.com/office/drawing/2014/main" id="{74BB2110-4DE3-214C-B284-9E3C39226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4629" y="538282"/>
            <a:ext cx="1772171" cy="615721"/>
          </a:xfrm>
          <a:prstGeom prst="rect">
            <a:avLst/>
          </a:prstGeom>
        </p:spPr>
      </p:pic>
    </p:spTree>
    <p:extLst>
      <p:ext uri="{BB962C8B-B14F-4D97-AF65-F5344CB8AC3E}">
        <p14:creationId xmlns:p14="http://schemas.microsoft.com/office/powerpoint/2010/main" val="44561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5"/>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5" y="2906714"/>
            <a:ext cx="7772400" cy="1500187"/>
          </a:xfrm>
        </p:spPr>
        <p:txBody>
          <a:bodyPr anchor="b"/>
          <a:lstStyle>
            <a:lvl1pPr marL="0" indent="0">
              <a:buNone/>
              <a:defRPr sz="2001">
                <a:solidFill>
                  <a:schemeClr val="tx1">
                    <a:tint val="75000"/>
                  </a:schemeClr>
                </a:solidFill>
              </a:defRPr>
            </a:lvl1pPr>
            <a:lvl2pPr marL="457219" indent="0">
              <a:buNone/>
              <a:defRPr sz="1801">
                <a:solidFill>
                  <a:schemeClr val="tx1">
                    <a:tint val="75000"/>
                  </a:schemeClr>
                </a:solidFill>
              </a:defRPr>
            </a:lvl2pPr>
            <a:lvl3pPr marL="914440" indent="0">
              <a:buNone/>
              <a:defRPr sz="1600">
                <a:solidFill>
                  <a:schemeClr val="tx1">
                    <a:tint val="75000"/>
                  </a:schemeClr>
                </a:solidFill>
              </a:defRPr>
            </a:lvl3pPr>
            <a:lvl4pPr marL="1371660" indent="0">
              <a:buNone/>
              <a:defRPr sz="1400">
                <a:solidFill>
                  <a:schemeClr val="tx1">
                    <a:tint val="75000"/>
                  </a:schemeClr>
                </a:solidFill>
              </a:defRPr>
            </a:lvl4pPr>
            <a:lvl5pPr marL="1828880" indent="0">
              <a:buNone/>
              <a:defRPr sz="1400">
                <a:solidFill>
                  <a:schemeClr val="tx1">
                    <a:tint val="75000"/>
                  </a:schemeClr>
                </a:solidFill>
              </a:defRPr>
            </a:lvl5pPr>
            <a:lvl6pPr marL="2286099" indent="0">
              <a:buNone/>
              <a:defRPr sz="1400">
                <a:solidFill>
                  <a:schemeClr val="tx1">
                    <a:tint val="75000"/>
                  </a:schemeClr>
                </a:solidFill>
              </a:defRPr>
            </a:lvl6pPr>
            <a:lvl7pPr marL="2743318" indent="0">
              <a:buNone/>
              <a:defRPr sz="1400">
                <a:solidFill>
                  <a:schemeClr val="tx1">
                    <a:tint val="75000"/>
                  </a:schemeClr>
                </a:solidFill>
              </a:defRPr>
            </a:lvl7pPr>
            <a:lvl8pPr marL="3200539" indent="0">
              <a:buNone/>
              <a:defRPr sz="1400">
                <a:solidFill>
                  <a:schemeClr val="tx1">
                    <a:tint val="75000"/>
                  </a:schemeClr>
                </a:solidFill>
              </a:defRPr>
            </a:lvl8pPr>
            <a:lvl9pPr marL="365775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405240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3" y="1600205"/>
            <a:ext cx="4038599" cy="4525963"/>
          </a:xfrm>
        </p:spPr>
        <p:txBody>
          <a:bodyPr/>
          <a:lstStyle>
            <a:lvl1pPr>
              <a:defRPr sz="2800"/>
            </a:lvl1pPr>
            <a:lvl2pPr>
              <a:defRPr sz="2400"/>
            </a:lvl2pPr>
            <a:lvl3pPr>
              <a:defRPr sz="2001"/>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3" y="1600205"/>
            <a:ext cx="4038599" cy="4525963"/>
          </a:xfrm>
        </p:spPr>
        <p:txBody>
          <a:bodyPr/>
          <a:lstStyle>
            <a:lvl1pPr>
              <a:defRPr sz="2800"/>
            </a:lvl1pPr>
            <a:lvl2pPr>
              <a:defRPr sz="2400"/>
            </a:lvl2pPr>
            <a:lvl3pPr>
              <a:defRPr sz="2001"/>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27934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19" indent="0">
              <a:buNone/>
              <a:defRPr sz="2001" b="1"/>
            </a:lvl2pPr>
            <a:lvl3pPr marL="914440" indent="0">
              <a:buNone/>
              <a:defRPr sz="1801" b="1"/>
            </a:lvl3pPr>
            <a:lvl4pPr marL="1371660" indent="0">
              <a:buNone/>
              <a:defRPr sz="1600" b="1"/>
            </a:lvl4pPr>
            <a:lvl5pPr marL="1828880" indent="0">
              <a:buNone/>
              <a:defRPr sz="1600" b="1"/>
            </a:lvl5pPr>
            <a:lvl6pPr marL="2286099" indent="0">
              <a:buNone/>
              <a:defRPr sz="1600" b="1"/>
            </a:lvl6pPr>
            <a:lvl7pPr marL="2743318" indent="0">
              <a:buNone/>
              <a:defRPr sz="1600" b="1"/>
            </a:lvl7pPr>
            <a:lvl8pPr marL="3200539" indent="0">
              <a:buNone/>
              <a:defRPr sz="1600" b="1"/>
            </a:lvl8pPr>
            <a:lvl9pPr marL="365775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1"/>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19" indent="0">
              <a:buNone/>
              <a:defRPr sz="2001" b="1"/>
            </a:lvl2pPr>
            <a:lvl3pPr marL="914440" indent="0">
              <a:buNone/>
              <a:defRPr sz="1801" b="1"/>
            </a:lvl3pPr>
            <a:lvl4pPr marL="1371660" indent="0">
              <a:buNone/>
              <a:defRPr sz="1600" b="1"/>
            </a:lvl4pPr>
            <a:lvl5pPr marL="1828880" indent="0">
              <a:buNone/>
              <a:defRPr sz="1600" b="1"/>
            </a:lvl5pPr>
            <a:lvl6pPr marL="2286099" indent="0">
              <a:buNone/>
              <a:defRPr sz="1600" b="1"/>
            </a:lvl6pPr>
            <a:lvl7pPr marL="2743318" indent="0">
              <a:buNone/>
              <a:defRPr sz="1600" b="1"/>
            </a:lvl7pPr>
            <a:lvl8pPr marL="3200539" indent="0">
              <a:buNone/>
              <a:defRPr sz="1600" b="1"/>
            </a:lvl8pPr>
            <a:lvl9pPr marL="365775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1"/>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213031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73341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374183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1" b="1"/>
            </a:lvl1pPr>
          </a:lstStyle>
          <a:p>
            <a:r>
              <a:rPr lang="en-US"/>
              <a:t>Click to edit Master title style</a:t>
            </a:r>
            <a:endParaRPr lang="en-GB"/>
          </a:p>
        </p:txBody>
      </p:sp>
      <p:sp>
        <p:nvSpPr>
          <p:cNvPr id="3" name="Content Placeholder 2"/>
          <p:cNvSpPr>
            <a:spLocks noGrp="1"/>
          </p:cNvSpPr>
          <p:nvPr>
            <p:ph idx="1"/>
          </p:nvPr>
        </p:nvSpPr>
        <p:spPr>
          <a:xfrm>
            <a:off x="3575052" y="273055"/>
            <a:ext cx="5111749" cy="5853113"/>
          </a:xfrm>
        </p:spPr>
        <p:txBody>
          <a:bodyPr/>
          <a:lstStyle>
            <a:lvl1pPr>
              <a:defRPr sz="3201"/>
            </a:lvl1pPr>
            <a:lvl2pPr>
              <a:defRPr sz="2800"/>
            </a:lvl2pPr>
            <a:lvl3pPr>
              <a:defRPr sz="2400"/>
            </a:lvl3pPr>
            <a:lvl4pPr>
              <a:defRPr sz="2001"/>
            </a:lvl4pPr>
            <a:lvl5pPr>
              <a:defRPr sz="2001"/>
            </a:lvl5pPr>
            <a:lvl6pPr>
              <a:defRPr sz="2001"/>
            </a:lvl6pPr>
            <a:lvl7pPr>
              <a:defRPr sz="2001"/>
            </a:lvl7pPr>
            <a:lvl8pPr>
              <a:defRPr sz="2001"/>
            </a:lvl8pPr>
            <a:lvl9pPr>
              <a:defRPr sz="20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4"/>
            <a:ext cx="3008313" cy="4691063"/>
          </a:xfrm>
        </p:spPr>
        <p:txBody>
          <a:bodyPr/>
          <a:lstStyle>
            <a:lvl1pPr marL="0" indent="0">
              <a:buNone/>
              <a:defRPr sz="1400"/>
            </a:lvl1pPr>
            <a:lvl2pPr marL="457219" indent="0">
              <a:buNone/>
              <a:defRPr sz="1200"/>
            </a:lvl2pPr>
            <a:lvl3pPr marL="914440" indent="0">
              <a:buNone/>
              <a:defRPr sz="1000"/>
            </a:lvl3pPr>
            <a:lvl4pPr marL="1371660" indent="0">
              <a:buNone/>
              <a:defRPr sz="900"/>
            </a:lvl4pPr>
            <a:lvl5pPr marL="1828880" indent="0">
              <a:buNone/>
              <a:defRPr sz="900"/>
            </a:lvl5pPr>
            <a:lvl6pPr marL="2286099" indent="0">
              <a:buNone/>
              <a:defRPr sz="900"/>
            </a:lvl6pPr>
            <a:lvl7pPr marL="2743318" indent="0">
              <a:buNone/>
              <a:defRPr sz="900"/>
            </a:lvl7pPr>
            <a:lvl8pPr marL="3200539" indent="0">
              <a:buNone/>
              <a:defRPr sz="900"/>
            </a:lvl8pPr>
            <a:lvl9pPr marL="365775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4292BB-AC07-4559-B8AA-D5E315D4BA89}" type="datetimeFigureOut">
              <a:rPr lang="en-GB" smtClean="0"/>
              <a:t>31/01/2020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6292AA0-9AA9-4C5D-AB0F-38CE115730CF}" type="slidenum">
              <a:rPr lang="en-GB" smtClean="0"/>
              <a:t>‹#›</a:t>
            </a:fld>
            <a:endParaRPr lang="en-GB" dirty="0"/>
          </a:p>
        </p:txBody>
      </p:sp>
    </p:spTree>
    <p:extLst>
      <p:ext uri="{BB962C8B-B14F-4D97-AF65-F5344CB8AC3E}">
        <p14:creationId xmlns:p14="http://schemas.microsoft.com/office/powerpoint/2010/main" val="426563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1" y="1600205"/>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3" y="6356355"/>
            <a:ext cx="21335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292BB-AC07-4559-B8AA-D5E315D4BA89}" type="datetimeFigureOut">
              <a:rPr lang="en-GB" smtClean="0"/>
              <a:t>31/01/2020</a:t>
            </a:fld>
            <a:endParaRPr lang="en-GB" dirty="0"/>
          </a:p>
        </p:txBody>
      </p:sp>
      <p:sp>
        <p:nvSpPr>
          <p:cNvPr id="5" name="Footer Placeholder 4"/>
          <p:cNvSpPr>
            <a:spLocks noGrp="1"/>
          </p:cNvSpPr>
          <p:nvPr>
            <p:ph type="ftr" sz="quarter" idx="3"/>
          </p:nvPr>
        </p:nvSpPr>
        <p:spPr>
          <a:xfrm>
            <a:off x="3124201"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2" y="6356355"/>
            <a:ext cx="21335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92AA0-9AA9-4C5D-AB0F-38CE115730CF}" type="slidenum">
              <a:rPr lang="en-GB" smtClean="0"/>
              <a:t>‹#›</a:t>
            </a:fld>
            <a:endParaRPr lang="en-GB" dirty="0"/>
          </a:p>
        </p:txBody>
      </p:sp>
    </p:spTree>
    <p:extLst>
      <p:ext uri="{BB962C8B-B14F-4D97-AF65-F5344CB8AC3E}">
        <p14:creationId xmlns:p14="http://schemas.microsoft.com/office/powerpoint/2010/main" val="369153540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defTabSz="914440" rtl="0" eaLnBrk="1" latinLnBrk="0" hangingPunct="1">
        <a:spcBef>
          <a:spcPct val="0"/>
        </a:spcBef>
        <a:buNone/>
        <a:defRPr sz="4400" kern="1200">
          <a:solidFill>
            <a:schemeClr val="tx1"/>
          </a:solidFill>
          <a:latin typeface="+mj-lt"/>
          <a:ea typeface="+mj-ea"/>
          <a:cs typeface="+mj-cs"/>
        </a:defRPr>
      </a:lvl1pPr>
    </p:titleStyle>
    <p:bodyStyle>
      <a:lvl1pPr marL="342914" indent="-342914" algn="l" defTabSz="914440" rtl="0" eaLnBrk="1" latinLnBrk="0" hangingPunct="1">
        <a:spcBef>
          <a:spcPct val="20000"/>
        </a:spcBef>
        <a:buFont typeface="Arial" pitchFamily="34" charset="0"/>
        <a:buChar char="•"/>
        <a:defRPr sz="3201" kern="1200">
          <a:solidFill>
            <a:schemeClr val="tx1"/>
          </a:solidFill>
          <a:latin typeface="+mn-lt"/>
          <a:ea typeface="+mn-ea"/>
          <a:cs typeface="+mn-cs"/>
        </a:defRPr>
      </a:lvl1pPr>
      <a:lvl2pPr marL="742981" indent="-285762" algn="l" defTabSz="91444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50" indent="-228610" algn="l" defTabSz="91444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69" indent="-228610" algn="l" defTabSz="914440" rtl="0" eaLnBrk="1" latinLnBrk="0" hangingPunct="1">
        <a:spcBef>
          <a:spcPct val="20000"/>
        </a:spcBef>
        <a:buFont typeface="Arial" pitchFamily="34" charset="0"/>
        <a:buChar char="–"/>
        <a:defRPr sz="2001" kern="1200">
          <a:solidFill>
            <a:schemeClr val="tx1"/>
          </a:solidFill>
          <a:latin typeface="+mn-lt"/>
          <a:ea typeface="+mn-ea"/>
          <a:cs typeface="+mn-cs"/>
        </a:defRPr>
      </a:lvl4pPr>
      <a:lvl5pPr marL="2057489" indent="-228610" algn="l" defTabSz="914440" rtl="0" eaLnBrk="1" latinLnBrk="0" hangingPunct="1">
        <a:spcBef>
          <a:spcPct val="20000"/>
        </a:spcBef>
        <a:buFont typeface="Arial" pitchFamily="34" charset="0"/>
        <a:buChar char="»"/>
        <a:defRPr sz="2001" kern="1200">
          <a:solidFill>
            <a:schemeClr val="tx1"/>
          </a:solidFill>
          <a:latin typeface="+mn-lt"/>
          <a:ea typeface="+mn-ea"/>
          <a:cs typeface="+mn-cs"/>
        </a:defRPr>
      </a:lvl5pPr>
      <a:lvl6pPr marL="2514708" indent="-228610" algn="l" defTabSz="914440" rtl="0" eaLnBrk="1" latinLnBrk="0" hangingPunct="1">
        <a:spcBef>
          <a:spcPct val="20000"/>
        </a:spcBef>
        <a:buFont typeface="Arial" pitchFamily="34" charset="0"/>
        <a:buChar char="•"/>
        <a:defRPr sz="2001" kern="1200">
          <a:solidFill>
            <a:schemeClr val="tx1"/>
          </a:solidFill>
          <a:latin typeface="+mn-lt"/>
          <a:ea typeface="+mn-ea"/>
          <a:cs typeface="+mn-cs"/>
        </a:defRPr>
      </a:lvl6pPr>
      <a:lvl7pPr marL="2971928" indent="-228610" algn="l" defTabSz="914440" rtl="0" eaLnBrk="1" latinLnBrk="0" hangingPunct="1">
        <a:spcBef>
          <a:spcPct val="20000"/>
        </a:spcBef>
        <a:buFont typeface="Arial" pitchFamily="34" charset="0"/>
        <a:buChar char="•"/>
        <a:defRPr sz="2001" kern="1200">
          <a:solidFill>
            <a:schemeClr val="tx1"/>
          </a:solidFill>
          <a:latin typeface="+mn-lt"/>
          <a:ea typeface="+mn-ea"/>
          <a:cs typeface="+mn-cs"/>
        </a:defRPr>
      </a:lvl7pPr>
      <a:lvl8pPr marL="3429149" indent="-228610" algn="l" defTabSz="914440" rtl="0" eaLnBrk="1" latinLnBrk="0" hangingPunct="1">
        <a:spcBef>
          <a:spcPct val="20000"/>
        </a:spcBef>
        <a:buFont typeface="Arial" pitchFamily="34" charset="0"/>
        <a:buChar char="•"/>
        <a:defRPr sz="2001" kern="1200">
          <a:solidFill>
            <a:schemeClr val="tx1"/>
          </a:solidFill>
          <a:latin typeface="+mn-lt"/>
          <a:ea typeface="+mn-ea"/>
          <a:cs typeface="+mn-cs"/>
        </a:defRPr>
      </a:lvl8pPr>
      <a:lvl9pPr marL="3886368" indent="-228610" algn="l" defTabSz="914440" rtl="0" eaLnBrk="1" latinLnBrk="0" hangingPunct="1">
        <a:spcBef>
          <a:spcPct val="20000"/>
        </a:spcBef>
        <a:buFont typeface="Arial" pitchFamily="34" charset="0"/>
        <a:buChar char="•"/>
        <a:defRPr sz="20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19"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0" algn="l" defTabSz="914440" rtl="0" eaLnBrk="1" latinLnBrk="0" hangingPunct="1">
        <a:defRPr sz="1801" kern="1200">
          <a:solidFill>
            <a:schemeClr val="tx1"/>
          </a:solidFill>
          <a:latin typeface="+mn-lt"/>
          <a:ea typeface="+mn-ea"/>
          <a:cs typeface="+mn-cs"/>
        </a:defRPr>
      </a:lvl4pPr>
      <a:lvl5pPr marL="1828880" algn="l" defTabSz="914440" rtl="0" eaLnBrk="1" latinLnBrk="0" hangingPunct="1">
        <a:defRPr sz="1801" kern="1200">
          <a:solidFill>
            <a:schemeClr val="tx1"/>
          </a:solidFill>
          <a:latin typeface="+mn-lt"/>
          <a:ea typeface="+mn-ea"/>
          <a:cs typeface="+mn-cs"/>
        </a:defRPr>
      </a:lvl5pPr>
      <a:lvl6pPr marL="2286099" algn="l" defTabSz="914440" rtl="0" eaLnBrk="1" latinLnBrk="0" hangingPunct="1">
        <a:defRPr sz="1801" kern="1200">
          <a:solidFill>
            <a:schemeClr val="tx1"/>
          </a:solidFill>
          <a:latin typeface="+mn-lt"/>
          <a:ea typeface="+mn-ea"/>
          <a:cs typeface="+mn-cs"/>
        </a:defRPr>
      </a:lvl6pPr>
      <a:lvl7pPr marL="2743318" algn="l" defTabSz="914440" rtl="0" eaLnBrk="1" latinLnBrk="0" hangingPunct="1">
        <a:defRPr sz="1801" kern="1200">
          <a:solidFill>
            <a:schemeClr val="tx1"/>
          </a:solidFill>
          <a:latin typeface="+mn-lt"/>
          <a:ea typeface="+mn-ea"/>
          <a:cs typeface="+mn-cs"/>
        </a:defRPr>
      </a:lvl7pPr>
      <a:lvl8pPr marL="3200539" algn="l" defTabSz="914440" rtl="0" eaLnBrk="1" latinLnBrk="0" hangingPunct="1">
        <a:defRPr sz="1801" kern="1200">
          <a:solidFill>
            <a:schemeClr val="tx1"/>
          </a:solidFill>
          <a:latin typeface="+mn-lt"/>
          <a:ea typeface="+mn-ea"/>
          <a:cs typeface="+mn-cs"/>
        </a:defRPr>
      </a:lvl8pPr>
      <a:lvl9pPr marL="3657758" algn="l" defTabSz="914440"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FDC48A-348C-1649-B881-C4F19F8B41EE}"/>
              </a:ext>
            </a:extLst>
          </p:cNvPr>
          <p:cNvSpPr>
            <a:spLocks noGrp="1"/>
          </p:cNvSpPr>
          <p:nvPr>
            <p:ph type="title"/>
          </p:nvPr>
        </p:nvSpPr>
        <p:spPr>
          <a:xfrm>
            <a:off x="628653" y="365130"/>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6C9836B-2A59-724D-81E1-C8280493EF02}"/>
              </a:ext>
            </a:extLst>
          </p:cNvPr>
          <p:cNvSpPr>
            <a:spLocks noGrp="1"/>
          </p:cNvSpPr>
          <p:nvPr>
            <p:ph type="body" idx="1"/>
          </p:nvPr>
        </p:nvSpPr>
        <p:spPr>
          <a:xfrm>
            <a:off x="628653"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04B8A4-2C71-EB4E-8790-1C341E9E3FFC}"/>
              </a:ext>
            </a:extLst>
          </p:cNvPr>
          <p:cNvSpPr>
            <a:spLocks noGrp="1"/>
          </p:cNvSpPr>
          <p:nvPr>
            <p:ph type="dt" sz="half" idx="2"/>
          </p:nvPr>
        </p:nvSpPr>
        <p:spPr>
          <a:xfrm>
            <a:off x="628651"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5E066-F7C7-554A-973A-6A3415A939CE}" type="datetimeFigureOut">
              <a:rPr lang="en-US" smtClean="0"/>
              <a:t>1/31/20</a:t>
            </a:fld>
            <a:endParaRPr lang="en-US"/>
          </a:p>
        </p:txBody>
      </p:sp>
      <p:sp>
        <p:nvSpPr>
          <p:cNvPr id="5" name="Footer Placeholder 4">
            <a:extLst>
              <a:ext uri="{FF2B5EF4-FFF2-40B4-BE49-F238E27FC236}">
                <a16:creationId xmlns:a16="http://schemas.microsoft.com/office/drawing/2014/main" id="{05E4B16B-45D0-0042-BA11-B80CB5C41E5E}"/>
              </a:ext>
            </a:extLst>
          </p:cNvPr>
          <p:cNvSpPr>
            <a:spLocks noGrp="1"/>
          </p:cNvSpPr>
          <p:nvPr>
            <p:ph type="ftr" sz="quarter" idx="3"/>
          </p:nvPr>
        </p:nvSpPr>
        <p:spPr>
          <a:xfrm>
            <a:off x="3028953"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F28B05-B585-B44F-B5AF-5F0CB9AC9441}"/>
              </a:ext>
            </a:extLst>
          </p:cNvPr>
          <p:cNvSpPr>
            <a:spLocks noGrp="1"/>
          </p:cNvSpPr>
          <p:nvPr>
            <p:ph type="sldNum" sz="quarter" idx="4"/>
          </p:nvPr>
        </p:nvSpPr>
        <p:spPr>
          <a:xfrm>
            <a:off x="6457951"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EC3BE-D25C-F44B-ACAE-09E25C661764}" type="slidenum">
              <a:rPr lang="en-US" smtClean="0"/>
              <a:t>‹#›</a:t>
            </a:fld>
            <a:endParaRPr lang="en-US"/>
          </a:p>
        </p:txBody>
      </p:sp>
    </p:spTree>
    <p:extLst>
      <p:ext uri="{BB962C8B-B14F-4D97-AF65-F5344CB8AC3E}">
        <p14:creationId xmlns:p14="http://schemas.microsoft.com/office/powerpoint/2010/main" val="203354187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0" indent="-228610" algn="l" defTabSz="91444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0" indent="-228610" algn="l" defTabSz="914440" rtl="0" eaLnBrk="1" latinLnBrk="0" hangingPunct="1">
        <a:lnSpc>
          <a:spcPct val="90000"/>
        </a:lnSpc>
        <a:spcBef>
          <a:spcPts val="501"/>
        </a:spcBef>
        <a:buFont typeface="Arial" panose="020B0604020202020204" pitchFamily="34" charset="0"/>
        <a:buChar char="•"/>
        <a:defRPr sz="2400" kern="1200">
          <a:solidFill>
            <a:schemeClr val="tx1"/>
          </a:solidFill>
          <a:latin typeface="+mn-lt"/>
          <a:ea typeface="+mn-ea"/>
          <a:cs typeface="+mn-cs"/>
        </a:defRPr>
      </a:lvl2pPr>
      <a:lvl3pPr marL="1143050" indent="-228610" algn="l" defTabSz="914440" rtl="0" eaLnBrk="1" latinLnBrk="0" hangingPunct="1">
        <a:lnSpc>
          <a:spcPct val="90000"/>
        </a:lnSpc>
        <a:spcBef>
          <a:spcPts val="501"/>
        </a:spcBef>
        <a:buFont typeface="Arial" panose="020B0604020202020204" pitchFamily="34" charset="0"/>
        <a:buChar char="•"/>
        <a:defRPr sz="2001" kern="1200">
          <a:solidFill>
            <a:schemeClr val="tx1"/>
          </a:solidFill>
          <a:latin typeface="+mn-lt"/>
          <a:ea typeface="+mn-ea"/>
          <a:cs typeface="+mn-cs"/>
        </a:defRPr>
      </a:lvl3pPr>
      <a:lvl4pPr marL="1600269" indent="-228610" algn="l" defTabSz="914440" rtl="0" eaLnBrk="1" latinLnBrk="0" hangingPunct="1">
        <a:lnSpc>
          <a:spcPct val="90000"/>
        </a:lnSpc>
        <a:spcBef>
          <a:spcPts val="501"/>
        </a:spcBef>
        <a:buFont typeface="Arial" panose="020B0604020202020204" pitchFamily="34" charset="0"/>
        <a:buChar char="•"/>
        <a:defRPr sz="1801" kern="1200">
          <a:solidFill>
            <a:schemeClr val="tx1"/>
          </a:solidFill>
          <a:latin typeface="+mn-lt"/>
          <a:ea typeface="+mn-ea"/>
          <a:cs typeface="+mn-cs"/>
        </a:defRPr>
      </a:lvl4pPr>
      <a:lvl5pPr marL="2057489" indent="-228610" algn="l" defTabSz="914440" rtl="0" eaLnBrk="1" latinLnBrk="0" hangingPunct="1">
        <a:lnSpc>
          <a:spcPct val="90000"/>
        </a:lnSpc>
        <a:spcBef>
          <a:spcPts val="501"/>
        </a:spcBef>
        <a:buFont typeface="Arial" panose="020B0604020202020204" pitchFamily="34" charset="0"/>
        <a:buChar char="•"/>
        <a:defRPr sz="1801" kern="1200">
          <a:solidFill>
            <a:schemeClr val="tx1"/>
          </a:solidFill>
          <a:latin typeface="+mn-lt"/>
          <a:ea typeface="+mn-ea"/>
          <a:cs typeface="+mn-cs"/>
        </a:defRPr>
      </a:lvl5pPr>
      <a:lvl6pPr marL="2514708" indent="-228610" algn="l" defTabSz="914440" rtl="0" eaLnBrk="1" latinLnBrk="0" hangingPunct="1">
        <a:lnSpc>
          <a:spcPct val="90000"/>
        </a:lnSpc>
        <a:spcBef>
          <a:spcPts val="501"/>
        </a:spcBef>
        <a:buFont typeface="Arial" panose="020B0604020202020204" pitchFamily="34" charset="0"/>
        <a:buChar char="•"/>
        <a:defRPr sz="1801" kern="1200">
          <a:solidFill>
            <a:schemeClr val="tx1"/>
          </a:solidFill>
          <a:latin typeface="+mn-lt"/>
          <a:ea typeface="+mn-ea"/>
          <a:cs typeface="+mn-cs"/>
        </a:defRPr>
      </a:lvl6pPr>
      <a:lvl7pPr marL="2971928" indent="-228610" algn="l" defTabSz="914440" rtl="0" eaLnBrk="1" latinLnBrk="0" hangingPunct="1">
        <a:lnSpc>
          <a:spcPct val="90000"/>
        </a:lnSpc>
        <a:spcBef>
          <a:spcPts val="501"/>
        </a:spcBef>
        <a:buFont typeface="Arial" panose="020B0604020202020204" pitchFamily="34" charset="0"/>
        <a:buChar char="•"/>
        <a:defRPr sz="1801" kern="1200">
          <a:solidFill>
            <a:schemeClr val="tx1"/>
          </a:solidFill>
          <a:latin typeface="+mn-lt"/>
          <a:ea typeface="+mn-ea"/>
          <a:cs typeface="+mn-cs"/>
        </a:defRPr>
      </a:lvl7pPr>
      <a:lvl8pPr marL="3429149" indent="-228610" algn="l" defTabSz="914440" rtl="0" eaLnBrk="1" latinLnBrk="0" hangingPunct="1">
        <a:lnSpc>
          <a:spcPct val="90000"/>
        </a:lnSpc>
        <a:spcBef>
          <a:spcPts val="501"/>
        </a:spcBef>
        <a:buFont typeface="Arial" panose="020B0604020202020204" pitchFamily="34" charset="0"/>
        <a:buChar char="•"/>
        <a:defRPr sz="1801" kern="1200">
          <a:solidFill>
            <a:schemeClr val="tx1"/>
          </a:solidFill>
          <a:latin typeface="+mn-lt"/>
          <a:ea typeface="+mn-ea"/>
          <a:cs typeface="+mn-cs"/>
        </a:defRPr>
      </a:lvl8pPr>
      <a:lvl9pPr marL="3886368" indent="-228610" algn="l" defTabSz="914440" rtl="0" eaLnBrk="1" latinLnBrk="0" hangingPunct="1">
        <a:lnSpc>
          <a:spcPct val="90000"/>
        </a:lnSpc>
        <a:spcBef>
          <a:spcPts val="501"/>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19"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0" algn="l" defTabSz="914440" rtl="0" eaLnBrk="1" latinLnBrk="0" hangingPunct="1">
        <a:defRPr sz="1801" kern="1200">
          <a:solidFill>
            <a:schemeClr val="tx1"/>
          </a:solidFill>
          <a:latin typeface="+mn-lt"/>
          <a:ea typeface="+mn-ea"/>
          <a:cs typeface="+mn-cs"/>
        </a:defRPr>
      </a:lvl4pPr>
      <a:lvl5pPr marL="1828880" algn="l" defTabSz="914440" rtl="0" eaLnBrk="1" latinLnBrk="0" hangingPunct="1">
        <a:defRPr sz="1801" kern="1200">
          <a:solidFill>
            <a:schemeClr val="tx1"/>
          </a:solidFill>
          <a:latin typeface="+mn-lt"/>
          <a:ea typeface="+mn-ea"/>
          <a:cs typeface="+mn-cs"/>
        </a:defRPr>
      </a:lvl5pPr>
      <a:lvl6pPr marL="2286099" algn="l" defTabSz="914440" rtl="0" eaLnBrk="1" latinLnBrk="0" hangingPunct="1">
        <a:defRPr sz="1801" kern="1200">
          <a:solidFill>
            <a:schemeClr val="tx1"/>
          </a:solidFill>
          <a:latin typeface="+mn-lt"/>
          <a:ea typeface="+mn-ea"/>
          <a:cs typeface="+mn-cs"/>
        </a:defRPr>
      </a:lvl6pPr>
      <a:lvl7pPr marL="2743318" algn="l" defTabSz="914440" rtl="0" eaLnBrk="1" latinLnBrk="0" hangingPunct="1">
        <a:defRPr sz="1801" kern="1200">
          <a:solidFill>
            <a:schemeClr val="tx1"/>
          </a:solidFill>
          <a:latin typeface="+mn-lt"/>
          <a:ea typeface="+mn-ea"/>
          <a:cs typeface="+mn-cs"/>
        </a:defRPr>
      </a:lvl7pPr>
      <a:lvl8pPr marL="3200539" algn="l" defTabSz="914440" rtl="0" eaLnBrk="1" latinLnBrk="0" hangingPunct="1">
        <a:defRPr sz="1801" kern="1200">
          <a:solidFill>
            <a:schemeClr val="tx1"/>
          </a:solidFill>
          <a:latin typeface="+mn-lt"/>
          <a:ea typeface="+mn-ea"/>
          <a:cs typeface="+mn-cs"/>
        </a:defRPr>
      </a:lvl8pPr>
      <a:lvl9pPr marL="365775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3" y="2726"/>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 y="6302378"/>
            <a:ext cx="9005639" cy="358775"/>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7" name="Rectangle 3"/>
          <p:cNvSpPr>
            <a:spLocks noChangeArrowheads="1"/>
          </p:cNvSpPr>
          <p:nvPr/>
        </p:nvSpPr>
        <p:spPr bwMode="gray">
          <a:xfrm>
            <a:off x="106611" y="2027671"/>
            <a:ext cx="9005640" cy="3615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109728" rIns="109728" bIns="109728" anchor="t"/>
          <a:lstStyle/>
          <a:p>
            <a:pPr algn="ctr" eaLnBrk="1" hangingPunct="1">
              <a:lnSpc>
                <a:spcPct val="75000"/>
              </a:lnSpc>
              <a:spcBef>
                <a:spcPct val="0"/>
              </a:spcBef>
            </a:pPr>
            <a:r>
              <a:rPr lang="en-US" altLang="en-US" sz="4801" b="1" dirty="0">
                <a:solidFill>
                  <a:schemeClr val="tx2"/>
                </a:solidFill>
                <a:latin typeface="Univers" pitchFamily="34" charset="0"/>
              </a:rPr>
              <a:t>UNFCU Advisors </a:t>
            </a:r>
          </a:p>
          <a:p>
            <a:pPr algn="ctr" eaLnBrk="1" hangingPunct="1">
              <a:lnSpc>
                <a:spcPct val="75000"/>
              </a:lnSpc>
              <a:spcBef>
                <a:spcPct val="0"/>
              </a:spcBef>
            </a:pPr>
            <a:r>
              <a:rPr lang="en-US" altLang="en-US" sz="4801" b="1" dirty="0">
                <a:solidFill>
                  <a:schemeClr val="tx2"/>
                </a:solidFill>
                <a:latin typeface="Univers" pitchFamily="34" charset="0"/>
              </a:rPr>
              <a:t>Introducing </a:t>
            </a:r>
          </a:p>
          <a:p>
            <a:pPr algn="ctr" eaLnBrk="1" hangingPunct="1">
              <a:lnSpc>
                <a:spcPct val="75000"/>
              </a:lnSpc>
              <a:spcBef>
                <a:spcPct val="0"/>
              </a:spcBef>
            </a:pPr>
            <a:r>
              <a:rPr lang="en-US" altLang="en-US" sz="4801" b="1" dirty="0">
                <a:solidFill>
                  <a:schemeClr val="tx2"/>
                </a:solidFill>
                <a:latin typeface="Univers" pitchFamily="34" charset="0"/>
              </a:rPr>
              <a:t>Blackden Financial </a:t>
            </a:r>
          </a:p>
          <a:p>
            <a:pPr algn="ctr" eaLnBrk="1" hangingPunct="1">
              <a:lnSpc>
                <a:spcPct val="75000"/>
              </a:lnSpc>
              <a:spcBef>
                <a:spcPct val="0"/>
              </a:spcBef>
            </a:pPr>
            <a:br>
              <a:rPr lang="en-US" altLang="en-US" sz="4000" b="1" dirty="0">
                <a:solidFill>
                  <a:schemeClr val="bg2"/>
                </a:solidFill>
                <a:latin typeface="Univers" pitchFamily="34" charset="0"/>
              </a:rPr>
            </a:br>
            <a:br>
              <a:rPr lang="en-US" altLang="en-US" sz="4000" b="1" dirty="0">
                <a:latin typeface="Univers" pitchFamily="34" charset="0"/>
              </a:rPr>
            </a:br>
            <a:endParaRPr lang="de-CH" altLang="en-US" sz="3201" b="1" baseline="30000" dirty="0">
              <a:solidFill>
                <a:schemeClr val="hlink"/>
              </a:solidFill>
              <a:latin typeface="Univers" pitchFamily="34" charset="0"/>
            </a:endParaRPr>
          </a:p>
          <a:p>
            <a:pPr algn="ctr" eaLnBrk="1" hangingPunct="1">
              <a:lnSpc>
                <a:spcPct val="75000"/>
              </a:lnSpc>
              <a:spcBef>
                <a:spcPct val="0"/>
              </a:spcBef>
            </a:pPr>
            <a:r>
              <a:rPr lang="de-CH" altLang="en-US" sz="3201" b="1" dirty="0">
                <a:latin typeface="Univers" pitchFamily="34" charset="0"/>
              </a:rPr>
              <a:t>The UNOG Pre – Retirement Seminar 2020</a:t>
            </a:r>
            <a:endParaRPr lang="en-US" altLang="en-US" sz="3201" baseline="30000" dirty="0">
              <a:latin typeface="Univers" pitchFamily="34" charset="0"/>
            </a:endParaRPr>
          </a:p>
        </p:txBody>
      </p:sp>
      <p:pic>
        <p:nvPicPr>
          <p:cNvPr id="3" name="Picture 2"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74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EA2384-93FE-4E4D-9823-03FD107D8CFB}"/>
              </a:ext>
            </a:extLst>
          </p:cNvPr>
          <p:cNvPicPr>
            <a:picLocks noChangeAspect="1"/>
          </p:cNvPicPr>
          <p:nvPr/>
        </p:nvPicPr>
        <p:blipFill rotWithShape="1">
          <a:blip r:embed="rId2">
            <a:extLst>
              <a:ext uri="{28A0092B-C50C-407E-A947-70E740481C1C}">
                <a14:useLocalDpi xmlns:a14="http://schemas.microsoft.com/office/drawing/2010/main" val="0"/>
              </a:ext>
            </a:extLst>
          </a:blip>
          <a:srcRect t="2879" b="5455"/>
          <a:stretch/>
        </p:blipFill>
        <p:spPr>
          <a:xfrm>
            <a:off x="1681438" y="0"/>
            <a:ext cx="5781124" cy="6858000"/>
          </a:xfrm>
          <a:prstGeom prst="rect">
            <a:avLst/>
          </a:prstGeom>
        </p:spPr>
      </p:pic>
    </p:spTree>
    <p:extLst>
      <p:ext uri="{BB962C8B-B14F-4D97-AF65-F5344CB8AC3E}">
        <p14:creationId xmlns:p14="http://schemas.microsoft.com/office/powerpoint/2010/main" val="2306076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7" name="Rectangle 3"/>
          <p:cNvSpPr>
            <a:spLocks noChangeArrowheads="1"/>
          </p:cNvSpPr>
          <p:nvPr/>
        </p:nvSpPr>
        <p:spPr bwMode="auto">
          <a:xfrm>
            <a:off x="1" y="1628801"/>
            <a:ext cx="9136732" cy="394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5000"/>
              </a:lnSpc>
              <a:spcBef>
                <a:spcPct val="20000"/>
              </a:spcBef>
              <a:buClr>
                <a:srgbClr val="000099"/>
              </a:buClr>
            </a:pPr>
            <a:r>
              <a:rPr lang="en-US" altLang="en-US" sz="2400" b="1" dirty="0">
                <a:latin typeface="Univers" pitchFamily="34" charset="0"/>
              </a:rPr>
              <a:t>	</a:t>
            </a:r>
          </a:p>
          <a:p>
            <a:pPr marL="1371660" lvl="2" indent="-457219">
              <a:lnSpc>
                <a:spcPct val="95000"/>
              </a:lnSpc>
              <a:buSzPct val="80000"/>
              <a:buFont typeface="Wingdings" pitchFamily="2" charset="2"/>
              <a:buChar char="§"/>
            </a:pPr>
            <a:r>
              <a:rPr lang="de-CH" altLang="en-US" sz="2600" dirty="0">
                <a:solidFill>
                  <a:srgbClr val="00497A"/>
                </a:solidFill>
                <a:latin typeface="Uni"/>
              </a:rPr>
              <a:t>Professionally managed, m</a:t>
            </a:r>
            <a:r>
              <a:rPr lang="de-CH" altLang="en-US" sz="2600" noProof="1">
                <a:solidFill>
                  <a:srgbClr val="00497A"/>
                </a:solidFill>
                <a:latin typeface="Uni"/>
              </a:rPr>
              <a:t>ulticurrency investments available in CHF, EUR, USD</a:t>
            </a:r>
            <a:r>
              <a:rPr lang="en-US" altLang="en-US" sz="2600" dirty="0">
                <a:solidFill>
                  <a:srgbClr val="00497A"/>
                </a:solidFill>
                <a:latin typeface="Uni"/>
              </a:rPr>
              <a:t> &amp; GBP</a:t>
            </a:r>
          </a:p>
          <a:p>
            <a:pPr marL="1371660" lvl="2" indent="-457219">
              <a:lnSpc>
                <a:spcPct val="95000"/>
              </a:lnSpc>
              <a:buSzPct val="80000"/>
              <a:buFont typeface="Wingdings" pitchFamily="2" charset="2"/>
              <a:buChar char="§"/>
            </a:pPr>
            <a:endParaRPr lang="en-US" altLang="en-US" sz="2600" dirty="0">
              <a:solidFill>
                <a:srgbClr val="00497A"/>
              </a:solidFill>
              <a:latin typeface="Uni"/>
            </a:endParaRPr>
          </a:p>
          <a:p>
            <a:pPr marL="1371660" lvl="2" indent="-457219">
              <a:lnSpc>
                <a:spcPct val="95000"/>
              </a:lnSpc>
              <a:buSzPct val="80000"/>
              <a:buFont typeface="Wingdings" pitchFamily="2" charset="2"/>
              <a:buChar char="§"/>
            </a:pPr>
            <a:r>
              <a:rPr lang="en-US" altLang="en-US" sz="2600" dirty="0">
                <a:solidFill>
                  <a:srgbClr val="00497A"/>
                </a:solidFill>
                <a:latin typeface="Uni"/>
              </a:rPr>
              <a:t>Wide diversification of asset class, markets and sectors</a:t>
            </a:r>
          </a:p>
          <a:p>
            <a:pPr lvl="2">
              <a:lnSpc>
                <a:spcPct val="95000"/>
              </a:lnSpc>
              <a:buSzPct val="80000"/>
            </a:pPr>
            <a:endParaRPr lang="en-US" altLang="en-US" sz="2600" dirty="0">
              <a:solidFill>
                <a:srgbClr val="00497A"/>
              </a:solidFill>
              <a:latin typeface="Uni"/>
            </a:endParaRPr>
          </a:p>
          <a:p>
            <a:pPr marL="1371660" lvl="2" indent="-457219">
              <a:lnSpc>
                <a:spcPct val="95000"/>
              </a:lnSpc>
              <a:buSzPct val="80000"/>
              <a:buFont typeface="Wingdings" pitchFamily="2" charset="2"/>
              <a:buChar char="§"/>
            </a:pPr>
            <a:r>
              <a:rPr lang="en-US" altLang="en-US" sz="2600" dirty="0">
                <a:solidFill>
                  <a:srgbClr val="00497A"/>
                </a:solidFill>
                <a:latin typeface="Uni"/>
              </a:rPr>
              <a:t>Investment strategy in line with your risk parameters</a:t>
            </a:r>
          </a:p>
        </p:txBody>
      </p:sp>
      <p:sp>
        <p:nvSpPr>
          <p:cNvPr id="8" name="TextBox 7"/>
          <p:cNvSpPr txBox="1"/>
          <p:nvPr/>
        </p:nvSpPr>
        <p:spPr>
          <a:xfrm>
            <a:off x="0" y="1186229"/>
            <a:ext cx="5485222" cy="523220"/>
          </a:xfrm>
          <a:prstGeom prst="rect">
            <a:avLst/>
          </a:prstGeom>
          <a:noFill/>
        </p:spPr>
        <p:txBody>
          <a:bodyPr wrap="square" rtlCol="0">
            <a:spAutoFit/>
          </a:bodyPr>
          <a:lstStyle/>
          <a:p>
            <a:pPr lvl="1"/>
            <a:r>
              <a:rPr lang="en-GB" sz="2800" b="1" dirty="0">
                <a:latin typeface="Uni"/>
              </a:rPr>
              <a:t>Portfolio Management</a:t>
            </a: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75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arn(inVertic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barn(inVertical)">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barn(inVertical)">
                                      <p:cBhvr>
                                        <p:cTn id="1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graphicFrame>
        <p:nvGraphicFramePr>
          <p:cNvPr id="5" name="Table 4"/>
          <p:cNvGraphicFramePr>
            <a:graphicFrameLocks noGrp="1"/>
          </p:cNvGraphicFramePr>
          <p:nvPr>
            <p:extLst>
              <p:ext uri="{D42A27DB-BD31-4B8C-83A1-F6EECF244321}">
                <p14:modId xmlns:p14="http://schemas.microsoft.com/office/powerpoint/2010/main" val="3887644083"/>
              </p:ext>
            </p:extLst>
          </p:nvPr>
        </p:nvGraphicFramePr>
        <p:xfrm>
          <a:off x="1331642" y="2132854"/>
          <a:ext cx="6777934" cy="3662036"/>
        </p:xfrm>
        <a:graphic>
          <a:graphicData uri="http://schemas.openxmlformats.org/drawingml/2006/table">
            <a:tbl>
              <a:tblPr/>
              <a:tblGrid>
                <a:gridCol w="1374264">
                  <a:extLst>
                    <a:ext uri="{9D8B030D-6E8A-4147-A177-3AD203B41FA5}">
                      <a16:colId xmlns:a16="http://schemas.microsoft.com/office/drawing/2014/main" val="20000"/>
                    </a:ext>
                  </a:extLst>
                </a:gridCol>
                <a:gridCol w="1347583">
                  <a:extLst>
                    <a:ext uri="{9D8B030D-6E8A-4147-A177-3AD203B41FA5}">
                      <a16:colId xmlns:a16="http://schemas.microsoft.com/office/drawing/2014/main" val="20001"/>
                    </a:ext>
                  </a:extLst>
                </a:gridCol>
                <a:gridCol w="1360924">
                  <a:extLst>
                    <a:ext uri="{9D8B030D-6E8A-4147-A177-3AD203B41FA5}">
                      <a16:colId xmlns:a16="http://schemas.microsoft.com/office/drawing/2014/main" val="20002"/>
                    </a:ext>
                  </a:extLst>
                </a:gridCol>
                <a:gridCol w="1360924">
                  <a:extLst>
                    <a:ext uri="{9D8B030D-6E8A-4147-A177-3AD203B41FA5}">
                      <a16:colId xmlns:a16="http://schemas.microsoft.com/office/drawing/2014/main" val="20003"/>
                    </a:ext>
                  </a:extLst>
                </a:gridCol>
                <a:gridCol w="1334239">
                  <a:extLst>
                    <a:ext uri="{9D8B030D-6E8A-4147-A177-3AD203B41FA5}">
                      <a16:colId xmlns:a16="http://schemas.microsoft.com/office/drawing/2014/main" val="20004"/>
                    </a:ext>
                  </a:extLst>
                </a:gridCol>
              </a:tblGrid>
              <a:tr h="262445">
                <a:tc>
                  <a:txBody>
                    <a:bodyPr/>
                    <a:lstStyle/>
                    <a:p>
                      <a:pPr algn="ctr" fontAlgn="b"/>
                      <a:endParaRPr lang="en-US" sz="700" b="0" i="0" u="none" strike="noStrike" dirty="0">
                        <a:latin typeface="Arial"/>
                      </a:endParaRPr>
                    </a:p>
                  </a:txBody>
                  <a:tcPr marL="0" marR="0" marT="0" marB="0">
                    <a:lnL>
                      <a:noFill/>
                    </a:lnL>
                    <a:lnR>
                      <a:noFill/>
                    </a:lnR>
                    <a:lnT>
                      <a:noFill/>
                    </a:lnT>
                    <a:lnB>
                      <a:noFill/>
                    </a:lnB>
                  </a:tcPr>
                </a:tc>
                <a:tc>
                  <a:txBody>
                    <a:bodyPr/>
                    <a:lstStyle/>
                    <a:p>
                      <a:pPr algn="ctr" fontAlgn="b"/>
                      <a:endParaRPr lang="en-US" sz="700" b="0" i="0" u="none" strike="noStrike" dirty="0">
                        <a:latin typeface="Verdana"/>
                      </a:endParaRPr>
                    </a:p>
                  </a:txBody>
                  <a:tcPr marL="0" marR="0" marT="0" marB="0" anchor="b">
                    <a:lnL>
                      <a:noFill/>
                    </a:lnL>
                    <a:lnR>
                      <a:noFill/>
                    </a:lnR>
                    <a:lnT>
                      <a:noFill/>
                    </a:lnT>
                    <a:lnB>
                      <a:noFill/>
                    </a:lnB>
                  </a:tcPr>
                </a:tc>
                <a:tc>
                  <a:txBody>
                    <a:bodyPr/>
                    <a:lstStyle/>
                    <a:p>
                      <a:pPr algn="ctr" fontAlgn="b"/>
                      <a:endParaRPr lang="en-US" sz="700" b="0" i="0" u="none" strike="noStrike" dirty="0">
                        <a:latin typeface="Verdana"/>
                      </a:endParaRPr>
                    </a:p>
                  </a:txBody>
                  <a:tcPr marL="0" marR="0" marT="0" marB="0" anchor="b">
                    <a:lnL>
                      <a:noFill/>
                    </a:lnL>
                    <a:lnR>
                      <a:noFill/>
                    </a:lnR>
                    <a:lnT>
                      <a:noFill/>
                    </a:lnT>
                    <a:lnB>
                      <a:noFill/>
                    </a:lnB>
                  </a:tcPr>
                </a:tc>
                <a:tc>
                  <a:txBody>
                    <a:bodyPr/>
                    <a:lstStyle/>
                    <a:p>
                      <a:pPr algn="ctr" fontAlgn="b"/>
                      <a:r>
                        <a:rPr lang="en-US" sz="1100" b="1" i="0" u="none" strike="noStrike" dirty="0">
                          <a:latin typeface="Verdana"/>
                        </a:rPr>
                        <a:t>6%</a:t>
                      </a:r>
                    </a:p>
                  </a:txBody>
                  <a:tcPr marL="0" marR="0" marT="0" marB="0" anchor="b">
                    <a:lnL>
                      <a:noFill/>
                    </a:lnL>
                    <a:lnR>
                      <a:noFill/>
                    </a:lnR>
                    <a:lnT>
                      <a:noFill/>
                    </a:lnT>
                    <a:lnB>
                      <a:noFill/>
                    </a:lnB>
                  </a:tcPr>
                </a:tc>
                <a:tc>
                  <a:txBody>
                    <a:bodyPr/>
                    <a:lstStyle/>
                    <a:p>
                      <a:pPr algn="ctr" fontAlgn="t"/>
                      <a:r>
                        <a:rPr lang="en-US" sz="1100" b="1" i="0" u="none" strike="noStrike" dirty="0">
                          <a:latin typeface="Verdana"/>
                        </a:rPr>
                        <a:t>7%</a:t>
                      </a:r>
                    </a:p>
                  </a:txBody>
                  <a:tcPr marL="0" marR="0" marT="0" marB="0">
                    <a:lnL>
                      <a:noFill/>
                    </a:lnL>
                    <a:lnR>
                      <a:noFill/>
                    </a:lnR>
                    <a:lnT>
                      <a:noFill/>
                    </a:lnT>
                    <a:lnB>
                      <a:noFill/>
                    </a:lnB>
                    <a:solidFill>
                      <a:srgbClr val="C0C0C0"/>
                    </a:solidFill>
                  </a:tcPr>
                </a:tc>
                <a:extLst>
                  <a:ext uri="{0D108BD9-81ED-4DB2-BD59-A6C34878D82A}">
                    <a16:rowId xmlns:a16="http://schemas.microsoft.com/office/drawing/2014/main" val="10000"/>
                  </a:ext>
                </a:extLst>
              </a:tr>
              <a:tr h="352236">
                <a:tc>
                  <a:txBody>
                    <a:bodyPr/>
                    <a:lstStyle/>
                    <a:p>
                      <a:pPr algn="ctr" fontAlgn="b"/>
                      <a:endParaRPr lang="en-US" sz="700" b="0" i="0" u="none" strike="noStrike" dirty="0">
                        <a:latin typeface="Verdana"/>
                      </a:endParaRPr>
                    </a:p>
                  </a:txBody>
                  <a:tcPr marL="0" marR="0" marT="0" marB="0" anchor="b">
                    <a:lnL>
                      <a:noFill/>
                    </a:lnL>
                    <a:lnR>
                      <a:noFill/>
                    </a:lnR>
                    <a:lnT>
                      <a:noFill/>
                    </a:lnT>
                    <a:lnB>
                      <a:noFill/>
                    </a:lnB>
                  </a:tcPr>
                </a:tc>
                <a:tc>
                  <a:txBody>
                    <a:bodyPr/>
                    <a:lstStyle/>
                    <a:p>
                      <a:pPr algn="ctr" fontAlgn="b"/>
                      <a:endParaRPr lang="en-US" sz="700" b="0" i="0" u="none" strike="noStrike" dirty="0">
                        <a:latin typeface="Verdana"/>
                      </a:endParaRPr>
                    </a:p>
                  </a:txBody>
                  <a:tcPr marL="0" marR="0" marT="0" marB="0" anchor="b">
                    <a:lnL>
                      <a:noFill/>
                    </a:lnL>
                    <a:lnR>
                      <a:noFill/>
                    </a:lnR>
                    <a:lnT>
                      <a:noFill/>
                    </a:lnT>
                    <a:lnB>
                      <a:noFill/>
                    </a:lnB>
                  </a:tcPr>
                </a:tc>
                <a:tc>
                  <a:txBody>
                    <a:bodyPr/>
                    <a:lstStyle/>
                    <a:p>
                      <a:pPr algn="ctr" fontAlgn="b"/>
                      <a:r>
                        <a:rPr lang="en-US" sz="1100" b="1" i="0" u="none" strike="noStrike" dirty="0">
                          <a:latin typeface="Verdana"/>
                        </a:rPr>
                        <a:t>5%</a:t>
                      </a:r>
                    </a:p>
                  </a:txBody>
                  <a:tcPr marL="0" marR="0" marT="0" marB="0" anchor="b">
                    <a:lnL>
                      <a:noFill/>
                    </a:lnL>
                    <a:lnR>
                      <a:noFill/>
                    </a:lnR>
                    <a:lnT>
                      <a:noFill/>
                    </a:lnT>
                    <a:lnB>
                      <a:noFill/>
                    </a:lnB>
                  </a:tcPr>
                </a:tc>
                <a:tc>
                  <a:txBody>
                    <a:bodyPr/>
                    <a:lstStyle/>
                    <a:p>
                      <a:pPr algn="ctr" fontAlgn="t"/>
                      <a:endParaRPr lang="en-US" sz="900" b="1" i="0" u="none" strike="noStrike" dirty="0">
                        <a:latin typeface="Verdana"/>
                      </a:endParaRPr>
                    </a:p>
                  </a:txBody>
                  <a:tcPr marL="0" marR="0" marT="0" marB="0">
                    <a:lnL>
                      <a:noFill/>
                    </a:lnL>
                    <a:lnR>
                      <a:noFill/>
                    </a:lnR>
                    <a:lnT>
                      <a:noFill/>
                    </a:lnT>
                    <a:lnB>
                      <a:noFill/>
                    </a:lnB>
                    <a:solidFill>
                      <a:srgbClr val="C0C0C0"/>
                    </a:solidFill>
                  </a:tcPr>
                </a:tc>
                <a:tc>
                  <a:txBody>
                    <a:bodyPr/>
                    <a:lstStyle/>
                    <a:p>
                      <a:pPr algn="ctr" fontAlgn="b"/>
                      <a:r>
                        <a:rPr lang="en-US" sz="700" b="0" i="0" u="none" strike="noStrike" dirty="0">
                          <a:latin typeface="Verdana"/>
                        </a:rPr>
                        <a:t> </a:t>
                      </a:r>
                    </a:p>
                  </a:txBody>
                  <a:tcPr marL="0" marR="0" marT="0" marB="0" anchor="b">
                    <a:lnL>
                      <a:noFill/>
                    </a:lnL>
                    <a:lnR>
                      <a:noFill/>
                    </a:lnR>
                    <a:lnT>
                      <a:noFill/>
                    </a:lnT>
                    <a:lnB>
                      <a:noFill/>
                    </a:lnB>
                    <a:solidFill>
                      <a:srgbClr val="FFCC00"/>
                    </a:solidFill>
                  </a:tcPr>
                </a:tc>
                <a:extLst>
                  <a:ext uri="{0D108BD9-81ED-4DB2-BD59-A6C34878D82A}">
                    <a16:rowId xmlns:a16="http://schemas.microsoft.com/office/drawing/2014/main" val="10001"/>
                  </a:ext>
                </a:extLst>
              </a:tr>
              <a:tr h="352236">
                <a:tc>
                  <a:txBody>
                    <a:bodyPr/>
                    <a:lstStyle/>
                    <a:p>
                      <a:pPr algn="ctr" fontAlgn="b"/>
                      <a:endParaRPr lang="en-US" sz="700" b="0" i="0" u="none" strike="noStrike" dirty="0">
                        <a:latin typeface="Verdana"/>
                      </a:endParaRPr>
                    </a:p>
                  </a:txBody>
                  <a:tcPr marL="0" marR="0" marT="0" marB="0" anchor="b">
                    <a:lnL>
                      <a:noFill/>
                    </a:lnL>
                    <a:lnR>
                      <a:noFill/>
                    </a:lnR>
                    <a:lnT>
                      <a:noFill/>
                    </a:lnT>
                    <a:lnB>
                      <a:noFill/>
                    </a:lnB>
                  </a:tcPr>
                </a:tc>
                <a:tc>
                  <a:txBody>
                    <a:bodyPr/>
                    <a:lstStyle/>
                    <a:p>
                      <a:pPr algn="ctr" fontAlgn="b"/>
                      <a:r>
                        <a:rPr lang="en-US" sz="1100" b="1" i="0" u="none" strike="noStrike" dirty="0">
                          <a:latin typeface="Verdana"/>
                        </a:rPr>
                        <a:t>4%</a:t>
                      </a:r>
                    </a:p>
                  </a:txBody>
                  <a:tcPr marL="0" marR="0" marT="0" marB="0" anchor="b">
                    <a:lnL>
                      <a:noFill/>
                    </a:lnL>
                    <a:lnR>
                      <a:noFill/>
                    </a:lnR>
                    <a:lnT>
                      <a:noFill/>
                    </a:lnT>
                    <a:lnB>
                      <a:noFill/>
                    </a:lnB>
                  </a:tcPr>
                </a:tc>
                <a:tc>
                  <a:txBody>
                    <a:bodyPr/>
                    <a:lstStyle/>
                    <a:p>
                      <a:pPr algn="ctr" fontAlgn="t"/>
                      <a:endParaRPr lang="en-US" sz="900" b="1" i="0" u="none" strike="noStrike" dirty="0">
                        <a:latin typeface="Verdana"/>
                      </a:endParaRPr>
                    </a:p>
                  </a:txBody>
                  <a:tcPr marL="0" marR="0" marT="0" marB="0">
                    <a:lnL>
                      <a:noFill/>
                    </a:lnL>
                    <a:lnR>
                      <a:noFill/>
                    </a:lnR>
                    <a:lnT>
                      <a:noFill/>
                    </a:lnT>
                    <a:lnB>
                      <a:noFill/>
                    </a:lnB>
                    <a:solidFill>
                      <a:srgbClr val="C0C0C0"/>
                    </a:solidFill>
                  </a:tcPr>
                </a:tc>
                <a:tc>
                  <a:txBody>
                    <a:bodyPr/>
                    <a:lstStyle/>
                    <a:p>
                      <a:pPr algn="ctr" fontAlgn="b"/>
                      <a:r>
                        <a:rPr lang="en-US" sz="700" b="1" i="0" u="none" strike="noStrike" dirty="0">
                          <a:latin typeface="Verdana"/>
                        </a:rPr>
                        <a:t> </a:t>
                      </a:r>
                    </a:p>
                  </a:txBody>
                  <a:tcPr marL="0" marR="0" marT="0" marB="0" anchor="b">
                    <a:lnL>
                      <a:noFill/>
                    </a:lnL>
                    <a:lnR>
                      <a:noFill/>
                    </a:lnR>
                    <a:lnT>
                      <a:noFill/>
                    </a:lnT>
                    <a:lnB>
                      <a:noFill/>
                    </a:lnB>
                    <a:solidFill>
                      <a:srgbClr val="FFFF99"/>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CC00"/>
                    </a:solidFill>
                  </a:tcPr>
                </a:tc>
                <a:extLst>
                  <a:ext uri="{0D108BD9-81ED-4DB2-BD59-A6C34878D82A}">
                    <a16:rowId xmlns:a16="http://schemas.microsoft.com/office/drawing/2014/main" val="10002"/>
                  </a:ext>
                </a:extLst>
              </a:tr>
              <a:tr h="352236">
                <a:tc>
                  <a:txBody>
                    <a:bodyPr/>
                    <a:lstStyle/>
                    <a:p>
                      <a:pPr algn="ctr" fontAlgn="b"/>
                      <a:r>
                        <a:rPr lang="en-US" sz="1100" b="1" i="0" u="none" strike="noStrike" dirty="0">
                          <a:latin typeface="Verdana"/>
                        </a:rPr>
                        <a:t>3%</a:t>
                      </a:r>
                    </a:p>
                  </a:txBody>
                  <a:tcPr marL="0" marR="0" marT="0" marB="0" anchor="b">
                    <a:lnL>
                      <a:noFill/>
                    </a:lnL>
                    <a:lnR>
                      <a:noFill/>
                    </a:lnR>
                    <a:lnT>
                      <a:noFill/>
                    </a:lnT>
                    <a:lnB>
                      <a:noFill/>
                    </a:lnB>
                  </a:tcPr>
                </a:tc>
                <a:tc>
                  <a:txBody>
                    <a:bodyPr/>
                    <a:lstStyle/>
                    <a:p>
                      <a:pPr algn="ctr" fontAlgn="t"/>
                      <a:endParaRPr lang="en-US" sz="900" b="1" i="0" u="none" strike="noStrike" dirty="0">
                        <a:latin typeface="Verdana"/>
                      </a:endParaRPr>
                    </a:p>
                  </a:txBody>
                  <a:tcPr marL="0" marR="0" marT="0" marB="0">
                    <a:lnL>
                      <a:noFill/>
                    </a:lnL>
                    <a:lnR>
                      <a:noFill/>
                    </a:lnR>
                    <a:lnT>
                      <a:noFill/>
                    </a:lnT>
                    <a:lnB>
                      <a:noFill/>
                    </a:lnB>
                    <a:solidFill>
                      <a:srgbClr val="C0C0C0"/>
                    </a:solidFill>
                  </a:tcPr>
                </a:tc>
                <a:tc>
                  <a:txBody>
                    <a:bodyPr/>
                    <a:lstStyle/>
                    <a:p>
                      <a:pPr algn="ctr" fontAlgn="b"/>
                      <a:r>
                        <a:rPr lang="en-US" sz="700" b="0" i="0" u="none" strike="noStrike" dirty="0">
                          <a:latin typeface="Verdana"/>
                        </a:rPr>
                        <a:t> </a:t>
                      </a:r>
                    </a:p>
                  </a:txBody>
                  <a:tcPr marL="0" marR="0" marT="0" marB="0" anchor="b">
                    <a:lnL>
                      <a:noFill/>
                    </a:lnL>
                    <a:lnR>
                      <a:noFill/>
                    </a:lnR>
                    <a:lnT>
                      <a:noFill/>
                    </a:lnT>
                    <a:lnB>
                      <a:noFill/>
                    </a:lnB>
                    <a:solidFill>
                      <a:srgbClr val="CCFFCC"/>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FF99"/>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CC00"/>
                    </a:solidFill>
                  </a:tcPr>
                </a:tc>
                <a:extLst>
                  <a:ext uri="{0D108BD9-81ED-4DB2-BD59-A6C34878D82A}">
                    <a16:rowId xmlns:a16="http://schemas.microsoft.com/office/drawing/2014/main" val="10003"/>
                  </a:ext>
                </a:extLst>
              </a:tr>
              <a:tr h="352236">
                <a:tc>
                  <a:txBody>
                    <a:bodyPr/>
                    <a:lstStyle/>
                    <a:p>
                      <a:pPr algn="ctr" fontAlgn="t"/>
                      <a:endParaRPr lang="en-US" sz="900" b="1" i="0" u="none" strike="noStrike" dirty="0">
                        <a:latin typeface="Verdana"/>
                      </a:endParaRPr>
                    </a:p>
                  </a:txBody>
                  <a:tcPr marL="0" marR="0" marT="0" marB="0">
                    <a:lnL>
                      <a:noFill/>
                    </a:lnL>
                    <a:lnR>
                      <a:noFill/>
                    </a:lnR>
                    <a:lnT>
                      <a:noFill/>
                    </a:lnT>
                    <a:lnB>
                      <a:noFill/>
                    </a:lnB>
                    <a:solidFill>
                      <a:srgbClr val="C0C0C0"/>
                    </a:solidFill>
                  </a:tcPr>
                </a:tc>
                <a:tc>
                  <a:txBody>
                    <a:bodyPr/>
                    <a:lstStyle/>
                    <a:p>
                      <a:pPr algn="ctr" fontAlgn="b"/>
                      <a:r>
                        <a:rPr lang="en-US" sz="900" b="0" i="0" u="none" strike="noStrike" dirty="0">
                          <a:latin typeface="Verdana"/>
                        </a:rPr>
                        <a:t> </a:t>
                      </a:r>
                    </a:p>
                  </a:txBody>
                  <a:tcPr marL="0" marR="0" marT="0" marB="0" anchor="b">
                    <a:lnL>
                      <a:noFill/>
                    </a:lnL>
                    <a:lnR>
                      <a:noFill/>
                    </a:lnR>
                    <a:lnT>
                      <a:noFill/>
                    </a:lnT>
                    <a:lnB>
                      <a:noFill/>
                    </a:lnB>
                    <a:solidFill>
                      <a:srgbClr val="99CCFF"/>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CCFFCC"/>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FF99"/>
                    </a:solidFill>
                  </a:tcPr>
                </a:tc>
                <a:tc rowSpan="5">
                  <a:txBody>
                    <a:bodyPr/>
                    <a:lstStyle/>
                    <a:p>
                      <a:pPr algn="ctr" fontAlgn="t"/>
                      <a:endParaRPr lang="en-US" sz="900" b="0" i="0" u="none" strike="noStrike" dirty="0">
                        <a:latin typeface="Verdana"/>
                      </a:endParaRPr>
                    </a:p>
                  </a:txBody>
                  <a:tcPr marL="0" marR="0" marT="0" marB="0">
                    <a:lnL>
                      <a:noFill/>
                    </a:lnL>
                    <a:lnR>
                      <a:noFill/>
                    </a:lnR>
                    <a:lnT>
                      <a:noFill/>
                    </a:lnT>
                    <a:lnB>
                      <a:noFill/>
                    </a:lnB>
                    <a:solidFill>
                      <a:srgbClr val="FFCC00"/>
                    </a:solidFill>
                  </a:tcPr>
                </a:tc>
                <a:extLst>
                  <a:ext uri="{0D108BD9-81ED-4DB2-BD59-A6C34878D82A}">
                    <a16:rowId xmlns:a16="http://schemas.microsoft.com/office/drawing/2014/main" val="10004"/>
                  </a:ext>
                </a:extLst>
              </a:tr>
              <a:tr h="222584">
                <a:tc>
                  <a:txBody>
                    <a:bodyPr/>
                    <a:lstStyle/>
                    <a:p>
                      <a:pPr algn="ctr" fontAlgn="b"/>
                      <a:r>
                        <a:rPr lang="en-US" sz="900" b="0" i="0" u="none" strike="noStrike" dirty="0">
                          <a:latin typeface="Verdana"/>
                        </a:rPr>
                        <a:t> </a:t>
                      </a:r>
                    </a:p>
                  </a:txBody>
                  <a:tcPr marL="0" marR="0" marT="0" marB="0" anchor="b">
                    <a:lnL>
                      <a:noFill/>
                    </a:lnL>
                    <a:lnR>
                      <a:noFill/>
                    </a:lnR>
                    <a:lnT>
                      <a:noFill/>
                    </a:lnT>
                    <a:lnB>
                      <a:noFill/>
                    </a:lnB>
                    <a:solidFill>
                      <a:srgbClr val="FFCC99"/>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99CCFF"/>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CCFFCC"/>
                    </a:solidFill>
                  </a:tcPr>
                </a:tc>
                <a:tc rowSpan="4">
                  <a:txBody>
                    <a:bodyPr/>
                    <a:lstStyle/>
                    <a:p>
                      <a:pPr algn="ctr" fontAlgn="t"/>
                      <a:endParaRPr lang="en-US" sz="900" b="0" i="0" u="none" strike="noStrike" dirty="0">
                        <a:latin typeface="Verdana"/>
                      </a:endParaRPr>
                    </a:p>
                  </a:txBody>
                  <a:tcPr marL="0" marR="0" marT="0" marB="0">
                    <a:lnL>
                      <a:noFill/>
                    </a:lnL>
                    <a:lnR>
                      <a:noFill/>
                    </a:lnR>
                    <a:lnT>
                      <a:noFill/>
                    </a:lnT>
                    <a:lnB>
                      <a:noFill/>
                    </a:lnB>
                    <a:solidFill>
                      <a:srgbClr val="FFFF99"/>
                    </a:solidFill>
                  </a:tcPr>
                </a:tc>
                <a:tc vMerge="1">
                  <a:txBody>
                    <a:bodyPr/>
                    <a:lstStyle/>
                    <a:p>
                      <a:endParaRPr lang="en-US"/>
                    </a:p>
                  </a:txBody>
                  <a:tcPr/>
                </a:tc>
                <a:extLst>
                  <a:ext uri="{0D108BD9-81ED-4DB2-BD59-A6C34878D82A}">
                    <a16:rowId xmlns:a16="http://schemas.microsoft.com/office/drawing/2014/main" val="10005"/>
                  </a:ext>
                </a:extLst>
              </a:tr>
              <a:tr h="222584">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CC99"/>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99CCFF"/>
                    </a:solidFill>
                  </a:tcPr>
                </a:tc>
                <a:tc rowSpan="4">
                  <a:txBody>
                    <a:bodyPr/>
                    <a:lstStyle/>
                    <a:p>
                      <a:pPr algn="ctr" fontAlgn="t"/>
                      <a:endParaRPr lang="en-US" sz="900" b="0" i="0" u="none" strike="noStrike" dirty="0">
                        <a:latin typeface="Verdana"/>
                      </a:endParaRPr>
                    </a:p>
                  </a:txBody>
                  <a:tcPr marL="0" marR="0" marT="0" marB="0">
                    <a:lnL>
                      <a:noFill/>
                    </a:lnL>
                    <a:lnR>
                      <a:noFill/>
                    </a:lnR>
                    <a:lnT>
                      <a:noFill/>
                    </a:lnT>
                    <a:lnB>
                      <a:noFill/>
                    </a:lnB>
                    <a:solidFill>
                      <a:srgbClr val="CCFF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222584">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CC99"/>
                    </a:solidFill>
                  </a:tcPr>
                </a:tc>
                <a:tc rowSpan="4">
                  <a:txBody>
                    <a:bodyPr/>
                    <a:lstStyle/>
                    <a:p>
                      <a:pPr algn="ctr" fontAlgn="t"/>
                      <a:endParaRPr lang="en-US" sz="900" b="0" i="0" u="none" strike="noStrike" dirty="0">
                        <a:latin typeface="Verdana"/>
                      </a:endParaRP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99CCFF"/>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66547">
                <a:tc rowSpan="3">
                  <a:txBody>
                    <a:bodyPr/>
                    <a:lstStyle/>
                    <a:p>
                      <a:pPr algn="ctr" fontAlgn="t"/>
                      <a:endParaRPr lang="en-US" sz="900" b="0" i="0" u="none" strike="noStrike" dirty="0">
                        <a:latin typeface="Verdana"/>
                      </a:endParaRP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FFCC99"/>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1950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FF99"/>
                    </a:solidFill>
                  </a:tcPr>
                </a:tc>
                <a:tc>
                  <a:txBody>
                    <a:bodyPr/>
                    <a:lstStyle/>
                    <a:p>
                      <a:pPr algn="ctr" fontAlgn="t"/>
                      <a:r>
                        <a:rPr lang="en-US" sz="700" b="0" i="0" u="none" strike="noStrike" dirty="0">
                          <a:latin typeface="Verdana"/>
                        </a:rPr>
                        <a:t> </a:t>
                      </a:r>
                    </a:p>
                  </a:txBody>
                  <a:tcPr marL="0" marR="0" marT="0" marB="0">
                    <a:lnL>
                      <a:noFill/>
                    </a:lnL>
                    <a:lnR>
                      <a:noFill/>
                    </a:lnR>
                    <a:lnT>
                      <a:noFill/>
                    </a:lnT>
                    <a:lnB>
                      <a:noFill/>
                    </a:lnB>
                    <a:solidFill>
                      <a:srgbClr val="FFCC00"/>
                    </a:solidFill>
                  </a:tcPr>
                </a:tc>
                <a:extLst>
                  <a:ext uri="{0D108BD9-81ED-4DB2-BD59-A6C34878D82A}">
                    <a16:rowId xmlns:a16="http://schemas.microsoft.com/office/drawing/2014/main" val="10009"/>
                  </a:ext>
                </a:extLst>
              </a:tr>
              <a:tr h="596619">
                <a:tc vMerge="1">
                  <a:txBody>
                    <a:bodyPr/>
                    <a:lstStyle/>
                    <a:p>
                      <a:endParaRPr lang="en-US"/>
                    </a:p>
                  </a:txBody>
                  <a:tcPr/>
                </a:tc>
                <a:tc vMerge="1">
                  <a:txBody>
                    <a:bodyPr/>
                    <a:lstStyle/>
                    <a:p>
                      <a:endParaRPr lang="en-US"/>
                    </a:p>
                  </a:txBody>
                  <a:tcPr/>
                </a:tc>
                <a:tc>
                  <a:txBody>
                    <a:bodyPr/>
                    <a:lstStyle/>
                    <a:p>
                      <a:pPr algn="ctr" fontAlgn="t"/>
                      <a:r>
                        <a:rPr lang="en-US" sz="700" b="0" i="0" u="none" strike="noStrike" dirty="0">
                          <a:latin typeface="Verdana"/>
                        </a:rPr>
                        <a:t> </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700" b="0" i="0" u="none" strike="noStrike" dirty="0">
                          <a:latin typeface="Verdana"/>
                        </a:rPr>
                        <a:t> </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en-US" sz="700" b="0" i="0" u="none" strike="noStrike" dirty="0">
                          <a:latin typeface="Verdana"/>
                        </a:rPr>
                        <a:t> </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FFCC00"/>
                    </a:solidFill>
                  </a:tcPr>
                </a:tc>
                <a:extLst>
                  <a:ext uri="{0D108BD9-81ED-4DB2-BD59-A6C34878D82A}">
                    <a16:rowId xmlns:a16="http://schemas.microsoft.com/office/drawing/2014/main" val="10010"/>
                  </a:ext>
                </a:extLst>
              </a:tr>
              <a:tr h="258155">
                <a:tc>
                  <a:txBody>
                    <a:bodyPr/>
                    <a:lstStyle/>
                    <a:p>
                      <a:pPr algn="ctr" fontAlgn="ctr"/>
                      <a:r>
                        <a:rPr lang="en-US" sz="1100" b="1" i="0" u="none" strike="noStrike" dirty="0">
                          <a:latin typeface="Verdana"/>
                        </a:rPr>
                        <a:t>Conservative</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CC99"/>
                    </a:solidFill>
                  </a:tcPr>
                </a:tc>
                <a:tc>
                  <a:txBody>
                    <a:bodyPr/>
                    <a:lstStyle/>
                    <a:p>
                      <a:pPr algn="ctr" fontAlgn="ctr"/>
                      <a:r>
                        <a:rPr lang="fr-CH" sz="1100" b="1" i="0" u="none" strike="noStrike" dirty="0">
                          <a:latin typeface="Verdana"/>
                        </a:rPr>
                        <a:t>Defensive</a:t>
                      </a:r>
                      <a:endParaRPr lang="en-US" sz="1100" b="1" i="0" u="none" strike="noStrike" dirty="0">
                        <a:latin typeface="Verdana"/>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99CCFF"/>
                    </a:solidFill>
                  </a:tcPr>
                </a:tc>
                <a:tc>
                  <a:txBody>
                    <a:bodyPr/>
                    <a:lstStyle/>
                    <a:p>
                      <a:pPr algn="ctr" fontAlgn="ctr"/>
                      <a:r>
                        <a:rPr lang="en-US" sz="1100" b="1" i="0" u="none" strike="noStrike" dirty="0">
                          <a:latin typeface="Verdana"/>
                        </a:rPr>
                        <a:t>Balanced</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ctr"/>
                      <a:r>
                        <a:rPr lang="en-US" sz="1100" b="1" i="0" u="none" strike="noStrike" dirty="0">
                          <a:latin typeface="Verdana"/>
                        </a:rPr>
                        <a:t>Dynamic</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US" sz="1100" b="1" i="0" u="none" strike="noStrike" dirty="0">
                          <a:latin typeface="Verdana"/>
                        </a:rPr>
                        <a:t>Growth</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CC00"/>
                    </a:solidFill>
                  </a:tcPr>
                </a:tc>
                <a:extLst>
                  <a:ext uri="{0D108BD9-81ED-4DB2-BD59-A6C34878D82A}">
                    <a16:rowId xmlns:a16="http://schemas.microsoft.com/office/drawing/2014/main" val="10011"/>
                  </a:ext>
                </a:extLst>
              </a:tr>
              <a:tr h="206523">
                <a:tc gridSpan="5">
                  <a:txBody>
                    <a:bodyPr/>
                    <a:lstStyle/>
                    <a:p>
                      <a:pPr algn="ctr" fontAlgn="t"/>
                      <a:endParaRPr lang="en-US" sz="700" b="1" i="0" u="none" strike="noStrike" dirty="0">
                        <a:latin typeface="Verdana"/>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bl>
          </a:graphicData>
        </a:graphic>
      </p:graphicFrame>
      <p:sp>
        <p:nvSpPr>
          <p:cNvPr id="9" name="TextBox 14"/>
          <p:cNvSpPr txBox="1">
            <a:spLocks noChangeArrowheads="1"/>
          </p:cNvSpPr>
          <p:nvPr/>
        </p:nvSpPr>
        <p:spPr bwMode="auto">
          <a:xfrm>
            <a:off x="3268664" y="5853117"/>
            <a:ext cx="3414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pitchFamily="34" charset="0"/>
              </a:defRPr>
            </a:lvl1pPr>
            <a:lvl2pPr>
              <a:defRPr sz="2400">
                <a:solidFill>
                  <a:schemeClr val="tx1"/>
                </a:solidFill>
                <a:latin typeface="Univers" pitchFamily="34" charset="0"/>
              </a:defRPr>
            </a:lvl2pPr>
            <a:lvl3pPr>
              <a:defRPr sz="2000">
                <a:solidFill>
                  <a:schemeClr val="tx1"/>
                </a:solidFill>
                <a:latin typeface="Univers" pitchFamily="34" charset="0"/>
              </a:defRPr>
            </a:lvl3pPr>
            <a:lvl4pPr>
              <a:defRPr sz="2000">
                <a:solidFill>
                  <a:schemeClr val="tx1"/>
                </a:solidFill>
                <a:latin typeface="Univers" pitchFamily="34" charset="0"/>
              </a:defRPr>
            </a:lvl4pPr>
            <a:lvl5pPr>
              <a:defRPr sz="1600">
                <a:solidFill>
                  <a:schemeClr val="tx1"/>
                </a:solidFill>
                <a:latin typeface="Univers" pitchFamily="34" charset="0"/>
              </a:defRPr>
            </a:lvl5pPr>
            <a:lvl6pPr eaLnBrk="0" hangingPunct="0">
              <a:buChar char="»"/>
              <a:defRPr sz="1600">
                <a:solidFill>
                  <a:schemeClr val="tx1"/>
                </a:solidFill>
                <a:latin typeface="Univers" pitchFamily="34" charset="0"/>
              </a:defRPr>
            </a:lvl6pPr>
            <a:lvl7pPr eaLnBrk="0" hangingPunct="0">
              <a:buChar char="»"/>
              <a:defRPr sz="1600">
                <a:solidFill>
                  <a:schemeClr val="tx1"/>
                </a:solidFill>
                <a:latin typeface="Univers" pitchFamily="34" charset="0"/>
              </a:defRPr>
            </a:lvl7pPr>
            <a:lvl8pPr eaLnBrk="0" hangingPunct="0">
              <a:buChar char="»"/>
              <a:defRPr sz="1600">
                <a:solidFill>
                  <a:schemeClr val="tx1"/>
                </a:solidFill>
                <a:latin typeface="Univers" pitchFamily="34" charset="0"/>
              </a:defRPr>
            </a:lvl8pPr>
            <a:lvl9pPr eaLnBrk="0" hangingPunct="0">
              <a:buChar char="»"/>
              <a:defRPr sz="1600">
                <a:solidFill>
                  <a:schemeClr val="tx1"/>
                </a:solidFill>
                <a:latin typeface="Univers" pitchFamily="34" charset="0"/>
              </a:defRPr>
            </a:lvl9pPr>
          </a:lstStyle>
          <a:p>
            <a:pPr algn="ctr"/>
            <a:r>
              <a:rPr lang="de-CH" altLang="en-US" sz="1400" b="1">
                <a:latin typeface="Univers 55" pitchFamily="1" charset="0"/>
              </a:rPr>
              <a:t>Volatility exposure</a:t>
            </a:r>
            <a:endParaRPr lang="en-US" altLang="en-US" sz="1400" b="1" dirty="0">
              <a:latin typeface="Univers 55" pitchFamily="1" charset="0"/>
            </a:endParaRPr>
          </a:p>
        </p:txBody>
      </p:sp>
      <p:sp>
        <p:nvSpPr>
          <p:cNvPr id="10" name="TextBox 15"/>
          <p:cNvSpPr txBox="1">
            <a:spLocks noChangeArrowheads="1"/>
          </p:cNvSpPr>
          <p:nvPr/>
        </p:nvSpPr>
        <p:spPr bwMode="auto">
          <a:xfrm rot="16200000">
            <a:off x="-206431" y="3827985"/>
            <a:ext cx="2065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pitchFamily="34" charset="0"/>
              </a:defRPr>
            </a:lvl1pPr>
            <a:lvl2pPr>
              <a:defRPr sz="2400">
                <a:solidFill>
                  <a:schemeClr val="tx1"/>
                </a:solidFill>
                <a:latin typeface="Univers" pitchFamily="34" charset="0"/>
              </a:defRPr>
            </a:lvl2pPr>
            <a:lvl3pPr>
              <a:defRPr sz="2000">
                <a:solidFill>
                  <a:schemeClr val="tx1"/>
                </a:solidFill>
                <a:latin typeface="Univers" pitchFamily="34" charset="0"/>
              </a:defRPr>
            </a:lvl3pPr>
            <a:lvl4pPr>
              <a:defRPr sz="2000">
                <a:solidFill>
                  <a:schemeClr val="tx1"/>
                </a:solidFill>
                <a:latin typeface="Univers" pitchFamily="34" charset="0"/>
              </a:defRPr>
            </a:lvl4pPr>
            <a:lvl5pPr>
              <a:defRPr sz="1600">
                <a:solidFill>
                  <a:schemeClr val="tx1"/>
                </a:solidFill>
                <a:latin typeface="Univers" pitchFamily="34" charset="0"/>
              </a:defRPr>
            </a:lvl5pPr>
            <a:lvl6pPr eaLnBrk="0" hangingPunct="0">
              <a:buChar char="»"/>
              <a:defRPr sz="1600">
                <a:solidFill>
                  <a:schemeClr val="tx1"/>
                </a:solidFill>
                <a:latin typeface="Univers" pitchFamily="34" charset="0"/>
              </a:defRPr>
            </a:lvl6pPr>
            <a:lvl7pPr eaLnBrk="0" hangingPunct="0">
              <a:buChar char="»"/>
              <a:defRPr sz="1600">
                <a:solidFill>
                  <a:schemeClr val="tx1"/>
                </a:solidFill>
                <a:latin typeface="Univers" pitchFamily="34" charset="0"/>
              </a:defRPr>
            </a:lvl7pPr>
            <a:lvl8pPr eaLnBrk="0" hangingPunct="0">
              <a:buChar char="»"/>
              <a:defRPr sz="1600">
                <a:solidFill>
                  <a:schemeClr val="tx1"/>
                </a:solidFill>
                <a:latin typeface="Univers" pitchFamily="34" charset="0"/>
              </a:defRPr>
            </a:lvl8pPr>
            <a:lvl9pPr eaLnBrk="0" hangingPunct="0">
              <a:buChar char="»"/>
              <a:defRPr sz="1600">
                <a:solidFill>
                  <a:schemeClr val="tx1"/>
                </a:solidFill>
                <a:latin typeface="Univers" pitchFamily="34" charset="0"/>
              </a:defRPr>
            </a:lvl9pPr>
          </a:lstStyle>
          <a:p>
            <a:pPr algn="ctr"/>
            <a:r>
              <a:rPr lang="de-CH" altLang="en-US" sz="1400" b="1">
                <a:latin typeface="Univers 55" pitchFamily="1" charset="0"/>
              </a:rPr>
              <a:t>Expected growth</a:t>
            </a:r>
            <a:endParaRPr lang="en-US" altLang="en-US" sz="1400" b="1" dirty="0">
              <a:latin typeface="Univers 55" pitchFamily="1" charset="0"/>
            </a:endParaRPr>
          </a:p>
        </p:txBody>
      </p:sp>
      <p:cxnSp>
        <p:nvCxnSpPr>
          <p:cNvPr id="12" name="Straight Arrow Connector 11"/>
          <p:cNvCxnSpPr/>
          <p:nvPr/>
        </p:nvCxnSpPr>
        <p:spPr>
          <a:xfrm>
            <a:off x="1047753" y="5830887"/>
            <a:ext cx="712464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1047751" y="2132857"/>
            <a:ext cx="0" cy="369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0" y="1177596"/>
            <a:ext cx="4837150" cy="523220"/>
          </a:xfrm>
          <a:prstGeom prst="rect">
            <a:avLst/>
          </a:prstGeom>
          <a:noFill/>
        </p:spPr>
        <p:txBody>
          <a:bodyPr wrap="square" rtlCol="0">
            <a:spAutoFit/>
          </a:bodyPr>
          <a:lstStyle/>
          <a:p>
            <a:pPr lvl="1"/>
            <a:r>
              <a:rPr lang="en-GB" sz="2800" b="1" dirty="0">
                <a:latin typeface="Uni"/>
              </a:rPr>
              <a:t>Investment Strategies</a:t>
            </a:r>
          </a:p>
        </p:txBody>
      </p:sp>
      <p:pic>
        <p:nvPicPr>
          <p:cNvPr id="13" name="Picture 12"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520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2" name="TextBox 1"/>
          <p:cNvSpPr txBox="1"/>
          <p:nvPr/>
        </p:nvSpPr>
        <p:spPr>
          <a:xfrm>
            <a:off x="0" y="1185319"/>
            <a:ext cx="5145858" cy="584904"/>
          </a:xfrm>
          <a:prstGeom prst="rect">
            <a:avLst/>
          </a:prstGeom>
          <a:noFill/>
        </p:spPr>
        <p:txBody>
          <a:bodyPr wrap="square" rtlCol="0">
            <a:spAutoFit/>
          </a:bodyPr>
          <a:lstStyle/>
          <a:p>
            <a:pPr lvl="1"/>
            <a:r>
              <a:rPr lang="fr-CH" sz="3201" b="1" dirty="0"/>
              <a:t>Tips to Enjoy Retirement</a:t>
            </a:r>
            <a:r>
              <a:rPr lang="fr-CH" sz="3201" b="1" dirty="0">
                <a:solidFill>
                  <a:srgbClr val="002060"/>
                </a:solidFill>
              </a:rPr>
              <a:t>.</a:t>
            </a:r>
            <a:endParaRPr lang="en-GB" sz="3201" b="1" dirty="0">
              <a:solidFill>
                <a:srgbClr val="002060"/>
              </a:solidFill>
              <a:latin typeface="Uni"/>
            </a:endParaRPr>
          </a:p>
        </p:txBody>
      </p:sp>
      <p:sp>
        <p:nvSpPr>
          <p:cNvPr id="7" name="Content Placeholder 2"/>
          <p:cNvSpPr txBox="1">
            <a:spLocks/>
          </p:cNvSpPr>
          <p:nvPr/>
        </p:nvSpPr>
        <p:spPr bwMode="gray">
          <a:xfrm>
            <a:off x="22882" y="1844830"/>
            <a:ext cx="9121119" cy="4354959"/>
          </a:xfrm>
          <a:prstGeom prst="rect">
            <a:avLst/>
          </a:prstGeom>
          <a:noFill/>
          <a:ln w="9525">
            <a:noFill/>
            <a:miter lim="800000"/>
            <a:headEnd/>
            <a:tailEnd/>
          </a:ln>
        </p:spPr>
        <p:txBody>
          <a:bodyPr/>
          <a:lstStyle/>
          <a:p>
            <a:pPr marL="514371" indent="-514371">
              <a:buFont typeface="+mj-lt"/>
              <a:buAutoNum type="arabicPeriod"/>
            </a:pPr>
            <a:r>
              <a:rPr lang="fr-CH" sz="2600" dirty="0">
                <a:solidFill>
                  <a:srgbClr val="002060"/>
                </a:solidFill>
                <a:latin typeface="Uni"/>
              </a:rPr>
              <a:t>Manage your Health.</a:t>
            </a:r>
          </a:p>
          <a:p>
            <a:pPr marL="514371" indent="-514371">
              <a:buFont typeface="+mj-lt"/>
              <a:buAutoNum type="arabicPeriod"/>
            </a:pPr>
            <a:endParaRPr lang="fr-CH" sz="2600" dirty="0">
              <a:solidFill>
                <a:srgbClr val="002060"/>
              </a:solidFill>
              <a:latin typeface="Uni"/>
            </a:endParaRPr>
          </a:p>
          <a:p>
            <a:pPr marL="514371" indent="-514371">
              <a:buFont typeface="+mj-lt"/>
              <a:buAutoNum type="arabicPeriod"/>
            </a:pPr>
            <a:r>
              <a:rPr lang="fr-CH" sz="2600" dirty="0">
                <a:solidFill>
                  <a:srgbClr val="002060"/>
                </a:solidFill>
                <a:latin typeface="Uni"/>
              </a:rPr>
              <a:t>Choose the best place to live. If moving Country rent before buying to try it out.</a:t>
            </a:r>
          </a:p>
          <a:p>
            <a:pPr marL="514371" indent="-514371">
              <a:buFont typeface="+mj-lt"/>
              <a:buAutoNum type="arabicPeriod"/>
            </a:pPr>
            <a:endParaRPr lang="fr-CH" sz="2600" dirty="0">
              <a:solidFill>
                <a:srgbClr val="002060"/>
              </a:solidFill>
              <a:latin typeface="Uni"/>
            </a:endParaRPr>
          </a:p>
          <a:p>
            <a:pPr marL="514371" indent="-514371">
              <a:buFont typeface="+mj-lt"/>
              <a:buAutoNum type="arabicPeriod"/>
            </a:pPr>
            <a:r>
              <a:rPr lang="fr-CH" sz="2600" dirty="0">
                <a:solidFill>
                  <a:srgbClr val="002060"/>
                </a:solidFill>
                <a:latin typeface="Uni"/>
              </a:rPr>
              <a:t>Pick the right Home.</a:t>
            </a:r>
          </a:p>
          <a:p>
            <a:pPr marL="514371" indent="-514371">
              <a:buFont typeface="+mj-lt"/>
              <a:buAutoNum type="arabicPeriod"/>
            </a:pPr>
            <a:endParaRPr lang="fr-CH" sz="2600" dirty="0">
              <a:solidFill>
                <a:srgbClr val="002060"/>
              </a:solidFill>
              <a:latin typeface="Uni"/>
            </a:endParaRPr>
          </a:p>
          <a:p>
            <a:pPr marL="514371" indent="-514371">
              <a:buFont typeface="+mj-lt"/>
              <a:buAutoNum type="arabicPeriod"/>
            </a:pPr>
            <a:r>
              <a:rPr lang="fr-CH" sz="2600" dirty="0">
                <a:solidFill>
                  <a:srgbClr val="002060"/>
                </a:solidFill>
                <a:latin typeface="Uni"/>
              </a:rPr>
              <a:t>Fill your time with Fun!</a:t>
            </a:r>
            <a:endParaRPr lang="en-US" sz="2600" dirty="0">
              <a:solidFill>
                <a:srgbClr val="002060"/>
              </a:solidFill>
              <a:latin typeface="Uni"/>
            </a:endParaRPr>
          </a:p>
          <a:p>
            <a:pPr marL="342914" indent="-342914" algn="ctr">
              <a:spcBef>
                <a:spcPct val="20000"/>
              </a:spcBef>
              <a:defRPr/>
            </a:pPr>
            <a:endParaRPr lang="en-GB" sz="2400" b="1" kern="0" dirty="0">
              <a:solidFill>
                <a:srgbClr val="00528A"/>
              </a:solidFill>
              <a:latin typeface="Uni"/>
            </a:endParaRPr>
          </a:p>
          <a:p>
            <a:pPr marL="342914" indent="-342914" algn="ctr">
              <a:spcBef>
                <a:spcPct val="20000"/>
              </a:spcBef>
              <a:defRPr/>
            </a:pPr>
            <a:endParaRPr lang="en-GB" sz="2400" b="1" kern="0" dirty="0">
              <a:solidFill>
                <a:srgbClr val="00528A"/>
              </a:solidFill>
              <a:latin typeface="Uni"/>
            </a:endParaRP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207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5" name="Content Placeholder 2"/>
          <p:cNvSpPr txBox="1">
            <a:spLocks/>
          </p:cNvSpPr>
          <p:nvPr/>
        </p:nvSpPr>
        <p:spPr bwMode="gray">
          <a:xfrm>
            <a:off x="59659" y="1940854"/>
            <a:ext cx="9084343" cy="3931561"/>
          </a:xfrm>
          <a:prstGeom prst="rect">
            <a:avLst/>
          </a:prstGeom>
          <a:noFill/>
          <a:ln w="9525">
            <a:noFill/>
            <a:miter lim="800000"/>
            <a:headEnd/>
            <a:tailEnd/>
          </a:ln>
        </p:spPr>
        <p:txBody>
          <a:bodyPr/>
          <a:lstStyle/>
          <a:p>
            <a:pPr marL="342914" indent="-342914">
              <a:spcBef>
                <a:spcPct val="20000"/>
              </a:spcBef>
              <a:defRPr/>
            </a:pPr>
            <a:r>
              <a:rPr lang="en-GB" sz="2400" b="1" kern="0" dirty="0">
                <a:solidFill>
                  <a:srgbClr val="00497A"/>
                </a:solidFill>
                <a:latin typeface="Uni"/>
              </a:rPr>
              <a:t>	  </a:t>
            </a:r>
            <a:endParaRPr lang="en-GB" sz="1400" kern="0" dirty="0">
              <a:solidFill>
                <a:srgbClr val="00497A"/>
              </a:solidFill>
              <a:latin typeface="Uni"/>
            </a:endParaRPr>
          </a:p>
          <a:p>
            <a:pPr marL="457219" indent="-457219">
              <a:spcBef>
                <a:spcPct val="20000"/>
              </a:spcBef>
              <a:buFont typeface="+mj-lt"/>
              <a:buAutoNum type="arabicPeriod"/>
              <a:defRPr/>
            </a:pPr>
            <a:r>
              <a:rPr lang="en-GB" sz="2600" kern="0" dirty="0">
                <a:solidFill>
                  <a:srgbClr val="0534FB"/>
                </a:solidFill>
                <a:latin typeface="Uni"/>
              </a:rPr>
              <a:t>Think seriously about your aims and dreams.</a:t>
            </a:r>
          </a:p>
          <a:p>
            <a:pPr marL="457219" indent="-457219">
              <a:spcBef>
                <a:spcPct val="20000"/>
              </a:spcBef>
              <a:buFont typeface="+mj-lt"/>
              <a:buAutoNum type="arabicPeriod"/>
              <a:defRPr/>
            </a:pPr>
            <a:r>
              <a:rPr lang="en-GB" sz="2600" kern="0" dirty="0">
                <a:solidFill>
                  <a:srgbClr val="0534FB"/>
                </a:solidFill>
                <a:latin typeface="Uni"/>
              </a:rPr>
              <a:t>Have a written plan and prepare a budget.</a:t>
            </a:r>
          </a:p>
          <a:p>
            <a:pPr marL="457219" indent="-457219">
              <a:spcBef>
                <a:spcPct val="20000"/>
              </a:spcBef>
              <a:buFont typeface="+mj-lt"/>
              <a:buAutoNum type="arabicPeriod"/>
              <a:defRPr/>
            </a:pPr>
            <a:r>
              <a:rPr lang="en-GB" sz="2600" kern="0" dirty="0">
                <a:solidFill>
                  <a:srgbClr val="0534FB"/>
                </a:solidFill>
                <a:latin typeface="Uni"/>
              </a:rPr>
              <a:t>Use expert advise where required.</a:t>
            </a:r>
          </a:p>
          <a:p>
            <a:pPr marL="457219" indent="-457219">
              <a:spcBef>
                <a:spcPct val="20000"/>
              </a:spcBef>
              <a:buFont typeface="+mj-lt"/>
              <a:buAutoNum type="arabicPeriod"/>
              <a:defRPr/>
            </a:pPr>
            <a:r>
              <a:rPr lang="en-GB" sz="2600" kern="0" dirty="0">
                <a:solidFill>
                  <a:srgbClr val="0534FB"/>
                </a:solidFill>
                <a:latin typeface="Uni"/>
              </a:rPr>
              <a:t>Take investment advise.</a:t>
            </a:r>
          </a:p>
          <a:p>
            <a:pPr marL="457219" indent="-457219">
              <a:spcBef>
                <a:spcPct val="20000"/>
              </a:spcBef>
              <a:buFont typeface="+mj-lt"/>
              <a:buAutoNum type="arabicPeriod"/>
              <a:defRPr/>
            </a:pPr>
            <a:r>
              <a:rPr lang="en-GB" sz="2600" kern="0" dirty="0">
                <a:solidFill>
                  <a:srgbClr val="0534FB"/>
                </a:solidFill>
                <a:latin typeface="Uni"/>
              </a:rPr>
              <a:t>Feel free to book an appointment with me.</a:t>
            </a:r>
          </a:p>
          <a:p>
            <a:pPr marL="342914" indent="-342914" algn="ctr">
              <a:spcBef>
                <a:spcPct val="20000"/>
              </a:spcBef>
              <a:defRPr/>
            </a:pPr>
            <a:endParaRPr lang="en-GB" sz="5400" b="1" kern="0" dirty="0">
              <a:solidFill>
                <a:srgbClr val="0534FB"/>
              </a:solidFill>
            </a:endParaRPr>
          </a:p>
        </p:txBody>
      </p:sp>
      <p:sp>
        <p:nvSpPr>
          <p:cNvPr id="7" name="TextBox 6"/>
          <p:cNvSpPr txBox="1"/>
          <p:nvPr/>
        </p:nvSpPr>
        <p:spPr>
          <a:xfrm>
            <a:off x="0" y="1179181"/>
            <a:ext cx="3816424" cy="523220"/>
          </a:xfrm>
          <a:prstGeom prst="rect">
            <a:avLst/>
          </a:prstGeom>
          <a:noFill/>
        </p:spPr>
        <p:txBody>
          <a:bodyPr wrap="square" rtlCol="0">
            <a:spAutoFit/>
          </a:bodyPr>
          <a:lstStyle/>
          <a:p>
            <a:pPr lvl="1"/>
            <a:r>
              <a:rPr lang="en-GB" sz="2800" b="1" dirty="0">
                <a:solidFill>
                  <a:srgbClr val="00497A"/>
                </a:solidFill>
                <a:latin typeface="Uni"/>
              </a:rPr>
              <a:t>Summary</a:t>
            </a: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93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8806"/>
            <a:ext cx="6400800" cy="761999"/>
          </a:xfrm>
        </p:spPr>
        <p:txBody>
          <a:bodyPr>
            <a:noAutofit/>
          </a:bodyPr>
          <a:lstStyle/>
          <a:p>
            <a:r>
              <a:rPr lang="en-US" sz="6001" b="1" dirty="0"/>
              <a:t>Questions</a:t>
            </a:r>
          </a:p>
        </p:txBody>
      </p:sp>
      <p:grpSp>
        <p:nvGrpSpPr>
          <p:cNvPr id="3" name="Group 4"/>
          <p:cNvGrpSpPr/>
          <p:nvPr/>
        </p:nvGrpSpPr>
        <p:grpSpPr>
          <a:xfrm>
            <a:off x="4343402" y="2774575"/>
            <a:ext cx="640697" cy="578227"/>
            <a:chOff x="4091322" y="3176059"/>
            <a:chExt cx="777240" cy="777240"/>
          </a:xfrm>
        </p:grpSpPr>
        <p:sp>
          <p:nvSpPr>
            <p:cNvPr id="10" name="Oval 9"/>
            <p:cNvSpPr/>
            <p:nvPr/>
          </p:nvSpPr>
          <p:spPr>
            <a:xfrm>
              <a:off x="4091322" y="3176059"/>
              <a:ext cx="777240" cy="77724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pic>
          <p:nvPicPr>
            <p:cNvPr id="11" name="Picture 10"/>
            <p:cNvPicPr>
              <a:picLocks noChangeAspect="1"/>
            </p:cNvPicPr>
            <p:nvPr/>
          </p:nvPicPr>
          <p:blipFill>
            <a:blip r:embed="rId2" cstate="print"/>
            <a:stretch>
              <a:fillRect/>
            </a:stretch>
          </p:blipFill>
          <p:spPr>
            <a:xfrm>
              <a:off x="4114800" y="3200400"/>
              <a:ext cx="730284" cy="728557"/>
            </a:xfrm>
            <a:prstGeom prst="rect">
              <a:avLst/>
            </a:prstGeom>
          </p:spPr>
        </p:pic>
      </p:grpSp>
    </p:spTree>
    <p:extLst>
      <p:ext uri="{BB962C8B-B14F-4D97-AF65-F5344CB8AC3E}">
        <p14:creationId xmlns:p14="http://schemas.microsoft.com/office/powerpoint/2010/main" val="2828124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defTabSz="914440">
              <a:defRPr/>
            </a:pPr>
            <a:endParaRPr lang="fr-FR" altLang="en-US" sz="1801" dirty="0">
              <a:solidFill>
                <a:prstClr val="black"/>
              </a:solidFill>
              <a:latin typeface="Calibri"/>
            </a:endParaRPr>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defTabSz="914440">
              <a:spcBef>
                <a:spcPct val="20000"/>
              </a:spcBef>
              <a:defRPr/>
            </a:pPr>
            <a:r>
              <a:rPr lang="en-GB" sz="1600" b="1" kern="0" dirty="0">
                <a:solidFill>
                  <a:srgbClr val="002060"/>
                </a:solidFill>
                <a:latin typeface="Uni"/>
                <a:ea typeface="Verdana" pitchFamily="34" charset="0"/>
                <a:cs typeface="Verdana" pitchFamily="34" charset="0"/>
              </a:rPr>
              <a:t>Blackden Financial </a:t>
            </a:r>
            <a:r>
              <a:rPr lang="en-GB" sz="1600" b="1" kern="0" dirty="0">
                <a:solidFill>
                  <a:prstClr val="black"/>
                </a:solidFill>
                <a:latin typeface="Uni"/>
                <a:ea typeface="Verdana" pitchFamily="34" charset="0"/>
                <a:cs typeface="Verdana" pitchFamily="34" charset="0"/>
              </a:rPr>
              <a:t>|  International Perspective, Independent Advice </a:t>
            </a:r>
          </a:p>
        </p:txBody>
      </p:sp>
      <p:sp>
        <p:nvSpPr>
          <p:cNvPr id="7" name="TextBox 6"/>
          <p:cNvSpPr txBox="1"/>
          <p:nvPr/>
        </p:nvSpPr>
        <p:spPr>
          <a:xfrm>
            <a:off x="0" y="1156790"/>
            <a:ext cx="9110414" cy="4924425"/>
          </a:xfrm>
          <a:prstGeom prst="rect">
            <a:avLst/>
          </a:prstGeom>
          <a:noFill/>
        </p:spPr>
        <p:txBody>
          <a:bodyPr wrap="square" rtlCol="0">
            <a:spAutoFit/>
          </a:bodyPr>
          <a:lstStyle/>
          <a:p>
            <a:pPr marL="457219" lvl="1" defTabSz="914440">
              <a:defRPr/>
            </a:pPr>
            <a:r>
              <a:rPr lang="en-GB" sz="2800" b="1" i="1" dirty="0">
                <a:solidFill>
                  <a:prstClr val="black"/>
                </a:solidFill>
                <a:latin typeface="Uni"/>
              </a:rPr>
              <a:t>Questions to ask a Financial Advisor</a:t>
            </a:r>
            <a:endParaRPr lang="en-GB" sz="2800" b="1" dirty="0">
              <a:solidFill>
                <a:prstClr val="black"/>
              </a:solidFill>
              <a:latin typeface="Uni"/>
            </a:endParaRPr>
          </a:p>
          <a:p>
            <a:pPr marL="914440" lvl="1" indent="-457219" defTabSz="914440">
              <a:buFontTx/>
              <a:buAutoNum type="alphaLcParenR"/>
              <a:defRPr/>
            </a:pPr>
            <a:r>
              <a:rPr lang="en-GB" sz="2600" dirty="0">
                <a:solidFill>
                  <a:prstClr val="black"/>
                </a:solidFill>
                <a:latin typeface="Uni"/>
              </a:rPr>
              <a:t>How long have you been working as an advisor?</a:t>
            </a:r>
          </a:p>
          <a:p>
            <a:pPr marL="914440" lvl="1" indent="-457219" defTabSz="914440">
              <a:buFontTx/>
              <a:buAutoNum type="alphaLcParenR"/>
              <a:defRPr/>
            </a:pPr>
            <a:r>
              <a:rPr lang="en-GB" sz="2600" dirty="0">
                <a:solidFill>
                  <a:prstClr val="black"/>
                </a:solidFill>
                <a:latin typeface="Uni"/>
              </a:rPr>
              <a:t>What professional qualifications do you have?</a:t>
            </a:r>
          </a:p>
          <a:p>
            <a:pPr marL="914440" lvl="1" indent="-457219" defTabSz="914440">
              <a:buFontTx/>
              <a:buAutoNum type="alphaLcParenR"/>
              <a:defRPr/>
            </a:pPr>
            <a:r>
              <a:rPr lang="en-GB" sz="2600" dirty="0">
                <a:solidFill>
                  <a:prstClr val="black"/>
                </a:solidFill>
                <a:latin typeface="Uni"/>
              </a:rPr>
              <a:t>Do you focus on any particular areas?</a:t>
            </a:r>
          </a:p>
          <a:p>
            <a:pPr marL="914440" lvl="1" indent="-457219" defTabSz="914440">
              <a:buFontTx/>
              <a:buAutoNum type="alphaLcParenR"/>
              <a:defRPr/>
            </a:pPr>
            <a:r>
              <a:rPr lang="en-GB" sz="2600" dirty="0">
                <a:solidFill>
                  <a:prstClr val="black"/>
                </a:solidFill>
                <a:latin typeface="Uni"/>
              </a:rPr>
              <a:t>Have you worked with other clients with similar situations?</a:t>
            </a:r>
          </a:p>
          <a:p>
            <a:pPr marL="914440" lvl="1" indent="-457219" defTabSz="914440">
              <a:buFontTx/>
              <a:buAutoNum type="alphaLcParenR"/>
              <a:defRPr/>
            </a:pPr>
            <a:r>
              <a:rPr lang="en-GB" sz="2600" dirty="0">
                <a:solidFill>
                  <a:prstClr val="black"/>
                </a:solidFill>
                <a:latin typeface="Uni"/>
              </a:rPr>
              <a:t>Can you recommend other professionals such as an accountant or lawyer?</a:t>
            </a:r>
          </a:p>
          <a:p>
            <a:pPr marL="914440" lvl="1" indent="-457219" defTabSz="914440">
              <a:buFontTx/>
              <a:buAutoNum type="alphaLcParenR"/>
              <a:defRPr/>
            </a:pPr>
            <a:r>
              <a:rPr lang="en-GB" sz="2600" dirty="0">
                <a:solidFill>
                  <a:prstClr val="black"/>
                </a:solidFill>
                <a:latin typeface="Uni"/>
              </a:rPr>
              <a:t>How often &amp; by what means will you communicate with me?</a:t>
            </a:r>
          </a:p>
          <a:p>
            <a:pPr marL="914440" lvl="1" indent="-457219" defTabSz="914440">
              <a:buFontTx/>
              <a:buAutoNum type="alphaLcParenR"/>
              <a:defRPr/>
            </a:pPr>
            <a:r>
              <a:rPr lang="en-GB" sz="2600" dirty="0">
                <a:solidFill>
                  <a:prstClr val="black"/>
                </a:solidFill>
                <a:latin typeface="Uni"/>
              </a:rPr>
              <a:t>How will I be able to monitor my plan &amp; track investment performance?</a:t>
            </a:r>
          </a:p>
          <a:p>
            <a:pPr marL="914440" lvl="1" indent="-457219" defTabSz="914440">
              <a:buFontTx/>
              <a:buAutoNum type="alphaLcParenR"/>
              <a:defRPr/>
            </a:pPr>
            <a:r>
              <a:rPr lang="en-GB" sz="2600" dirty="0">
                <a:solidFill>
                  <a:prstClr val="black"/>
                </a:solidFill>
                <a:latin typeface="Uni"/>
              </a:rPr>
              <a:t>How are you compensated for your services?</a:t>
            </a:r>
          </a:p>
        </p:txBody>
      </p:sp>
      <p:pic>
        <p:nvPicPr>
          <p:cNvPr id="9" name="Picture 8"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70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2" name="TextBox 1"/>
          <p:cNvSpPr txBox="1"/>
          <p:nvPr/>
        </p:nvSpPr>
        <p:spPr>
          <a:xfrm>
            <a:off x="1728097" y="1518596"/>
            <a:ext cx="5616625" cy="461665"/>
          </a:xfrm>
          <a:prstGeom prst="rect">
            <a:avLst/>
          </a:prstGeom>
          <a:noFill/>
        </p:spPr>
        <p:txBody>
          <a:bodyPr wrap="square" rtlCol="0">
            <a:spAutoFit/>
          </a:bodyPr>
          <a:lstStyle/>
          <a:p>
            <a:pPr algn="ctr"/>
            <a:r>
              <a:rPr lang="en-GB" sz="2400" b="1" dirty="0">
                <a:latin typeface="Uni"/>
              </a:rPr>
              <a:t>Meet your financial advisor </a:t>
            </a:r>
          </a:p>
        </p:txBody>
      </p:sp>
      <p:sp>
        <p:nvSpPr>
          <p:cNvPr id="7" name="Rectangle 3"/>
          <p:cNvSpPr txBox="1">
            <a:spLocks noChangeArrowheads="1"/>
          </p:cNvSpPr>
          <p:nvPr/>
        </p:nvSpPr>
        <p:spPr>
          <a:xfrm>
            <a:off x="33585" y="1749427"/>
            <a:ext cx="9163051" cy="405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pPr>
            <a:endParaRPr lang="de-CH" altLang="en-US" sz="2199" dirty="0"/>
          </a:p>
          <a:p>
            <a:pPr>
              <a:buFontTx/>
              <a:buNone/>
            </a:pPr>
            <a:r>
              <a:rPr lang="de-CH" altLang="en-US" sz="2400" dirty="0" err="1">
                <a:solidFill>
                  <a:schemeClr val="tx1"/>
                </a:solidFill>
                <a:latin typeface="Uni"/>
              </a:rPr>
              <a:t>Please</a:t>
            </a:r>
            <a:r>
              <a:rPr lang="de-CH" altLang="en-US" sz="2400" dirty="0">
                <a:solidFill>
                  <a:schemeClr val="tx1"/>
                </a:solidFill>
                <a:latin typeface="Uni"/>
              </a:rPr>
              <a:t> </a:t>
            </a:r>
            <a:r>
              <a:rPr lang="de-CH" altLang="en-US" sz="2400" dirty="0" err="1">
                <a:solidFill>
                  <a:schemeClr val="tx1"/>
                </a:solidFill>
                <a:latin typeface="Uni"/>
              </a:rPr>
              <a:t>contact</a:t>
            </a:r>
            <a:r>
              <a:rPr lang="de-CH" altLang="en-US" sz="2400" dirty="0">
                <a:solidFill>
                  <a:schemeClr val="tx1"/>
                </a:solidFill>
                <a:latin typeface="Uni"/>
              </a:rPr>
              <a:t> Donald Noble </a:t>
            </a:r>
            <a:r>
              <a:rPr lang="de-CH" altLang="en-US" sz="2400" dirty="0" err="1">
                <a:solidFill>
                  <a:schemeClr val="tx1"/>
                </a:solidFill>
                <a:latin typeface="Uni"/>
              </a:rPr>
              <a:t>to</a:t>
            </a:r>
            <a:r>
              <a:rPr lang="de-CH" altLang="en-US" sz="2400" dirty="0">
                <a:solidFill>
                  <a:schemeClr val="tx1"/>
                </a:solidFill>
                <a:latin typeface="Uni"/>
              </a:rPr>
              <a:t> </a:t>
            </a:r>
            <a:r>
              <a:rPr lang="de-CH" altLang="en-US" sz="2400" dirty="0" err="1">
                <a:solidFill>
                  <a:schemeClr val="tx1"/>
                </a:solidFill>
                <a:latin typeface="Uni"/>
              </a:rPr>
              <a:t>set</a:t>
            </a:r>
            <a:r>
              <a:rPr lang="de-CH" altLang="en-US" sz="2400" dirty="0">
                <a:solidFill>
                  <a:schemeClr val="tx1"/>
                </a:solidFill>
                <a:latin typeface="Uni"/>
              </a:rPr>
              <a:t> a </a:t>
            </a:r>
            <a:r>
              <a:rPr lang="de-CH" altLang="en-US" sz="2400" dirty="0" err="1">
                <a:solidFill>
                  <a:schemeClr val="tx1"/>
                </a:solidFill>
                <a:latin typeface="Uni"/>
              </a:rPr>
              <a:t>meeting</a:t>
            </a:r>
            <a:r>
              <a:rPr lang="de-CH" altLang="en-US" sz="2400" dirty="0">
                <a:solidFill>
                  <a:schemeClr val="tx1"/>
                </a:solidFill>
                <a:latin typeface="Uni"/>
              </a:rPr>
              <a:t> at </a:t>
            </a:r>
            <a:r>
              <a:rPr lang="de-CH" altLang="en-US" sz="2400" dirty="0" err="1">
                <a:solidFill>
                  <a:schemeClr val="tx1"/>
                </a:solidFill>
                <a:latin typeface="Uni"/>
              </a:rPr>
              <a:t>your</a:t>
            </a:r>
            <a:r>
              <a:rPr lang="de-CH" altLang="en-US" sz="2400" dirty="0">
                <a:solidFill>
                  <a:schemeClr val="tx1"/>
                </a:solidFill>
                <a:latin typeface="Uni"/>
              </a:rPr>
              <a:t> </a:t>
            </a:r>
            <a:r>
              <a:rPr lang="de-CH" altLang="en-US" sz="2400" dirty="0" err="1">
                <a:solidFill>
                  <a:schemeClr val="tx1"/>
                </a:solidFill>
                <a:latin typeface="Uni"/>
              </a:rPr>
              <a:t>convenience</a:t>
            </a:r>
            <a:r>
              <a:rPr lang="de-CH" altLang="en-US" sz="2400" dirty="0">
                <a:solidFill>
                  <a:schemeClr val="tx1"/>
                </a:solidFill>
                <a:latin typeface="Uni"/>
              </a:rPr>
              <a:t> in </a:t>
            </a:r>
            <a:r>
              <a:rPr lang="de-CH" altLang="en-US" sz="2400" dirty="0" err="1">
                <a:solidFill>
                  <a:schemeClr val="tx1"/>
                </a:solidFill>
                <a:latin typeface="Uni"/>
              </a:rPr>
              <a:t>his</a:t>
            </a:r>
            <a:r>
              <a:rPr lang="de-CH" altLang="en-US" sz="2400" dirty="0">
                <a:solidFill>
                  <a:schemeClr val="tx1"/>
                </a:solidFill>
                <a:latin typeface="Uni"/>
              </a:rPr>
              <a:t> UNFCU </a:t>
            </a:r>
            <a:r>
              <a:rPr lang="de-CH" altLang="en-US" sz="2400" dirty="0" err="1">
                <a:solidFill>
                  <a:schemeClr val="tx1"/>
                </a:solidFill>
                <a:latin typeface="Uni"/>
              </a:rPr>
              <a:t>office</a:t>
            </a:r>
            <a:endParaRPr lang="de-CH" altLang="en-US" sz="2400" dirty="0">
              <a:solidFill>
                <a:schemeClr val="tx1"/>
              </a:solidFill>
              <a:latin typeface="Uni"/>
            </a:endParaRPr>
          </a:p>
          <a:p>
            <a:pPr>
              <a:buFontTx/>
              <a:buNone/>
            </a:pPr>
            <a:endParaRPr lang="en-US" altLang="en-US" sz="2400" dirty="0">
              <a:solidFill>
                <a:srgbClr val="FF0000"/>
              </a:solidFill>
              <a:latin typeface="Uni"/>
            </a:endParaRPr>
          </a:p>
          <a:p>
            <a:pPr>
              <a:buFontTx/>
              <a:buNone/>
            </a:pPr>
            <a:r>
              <a:rPr lang="en-US" altLang="en-US" sz="2400" dirty="0">
                <a:solidFill>
                  <a:srgbClr val="00497A"/>
                </a:solidFill>
                <a:latin typeface="Uni"/>
              </a:rPr>
              <a:t>Donald Noble</a:t>
            </a:r>
          </a:p>
          <a:p>
            <a:pPr>
              <a:buFontTx/>
              <a:buNone/>
            </a:pPr>
            <a:r>
              <a:rPr lang="en-US" altLang="en-US" sz="2400" dirty="0">
                <a:solidFill>
                  <a:srgbClr val="00497A"/>
                </a:solidFill>
                <a:latin typeface="Uni"/>
              </a:rPr>
              <a:t>Financial Planner</a:t>
            </a:r>
          </a:p>
          <a:p>
            <a:pPr>
              <a:buFontTx/>
              <a:buNone/>
            </a:pPr>
            <a:r>
              <a:rPr lang="en-US" altLang="en-US" sz="2400" dirty="0" err="1">
                <a:solidFill>
                  <a:srgbClr val="00B0F0"/>
                </a:solidFill>
                <a:latin typeface="Uni"/>
              </a:rPr>
              <a:t>dnoble@blackdenfinancial.com</a:t>
            </a:r>
            <a:endParaRPr lang="en-US" altLang="en-US" sz="2400" dirty="0">
              <a:solidFill>
                <a:srgbClr val="00B0F0"/>
              </a:solidFill>
              <a:latin typeface="Uni"/>
            </a:endParaRPr>
          </a:p>
          <a:p>
            <a:pPr>
              <a:buFontTx/>
              <a:buNone/>
            </a:pPr>
            <a:r>
              <a:rPr lang="en-US" altLang="en-US" sz="2400" dirty="0">
                <a:solidFill>
                  <a:srgbClr val="00497A"/>
                </a:solidFill>
                <a:latin typeface="Uni"/>
              </a:rPr>
              <a:t>+41 76 620 5546</a:t>
            </a:r>
          </a:p>
        </p:txBody>
      </p:sp>
      <p:pic>
        <p:nvPicPr>
          <p:cNvPr id="9" name="Picture 8"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886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7" name="Rectangle 3"/>
          <p:cNvSpPr txBox="1">
            <a:spLocks noChangeArrowheads="1"/>
          </p:cNvSpPr>
          <p:nvPr/>
        </p:nvSpPr>
        <p:spPr>
          <a:xfrm>
            <a:off x="323533" y="1970272"/>
            <a:ext cx="8283649" cy="45180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None/>
              <a:defRPr/>
            </a:pPr>
            <a:r>
              <a:rPr lang="en-US" sz="1200" dirty="0">
                <a:solidFill>
                  <a:schemeClr val="tx2"/>
                </a:solidFill>
                <a:latin typeface="Uni"/>
              </a:rPr>
              <a:t>This document was produced by and the opinions expressed are those of Blackden Financial SA, Geneva, Switzerland and as of the date of writing and are subject to change. The data contained within is provided for information purposes only and its accuracy is not guaranteed. It does not constitute an offer or an invitation by or on behalf of Blackden Financial SA to any person to buy or sell any security. Past performance is not an indication of future results. </a:t>
            </a:r>
          </a:p>
          <a:p>
            <a:pPr algn="l">
              <a:buFontTx/>
              <a:buNone/>
              <a:defRPr/>
            </a:pPr>
            <a:r>
              <a:rPr lang="en-US" sz="1200" dirty="0">
                <a:solidFill>
                  <a:schemeClr val="tx2"/>
                </a:solidFill>
                <a:latin typeface="Uni"/>
              </a:rPr>
              <a:t> </a:t>
            </a:r>
          </a:p>
          <a:p>
            <a:pPr algn="l">
              <a:buFontTx/>
              <a:buNone/>
              <a:defRPr/>
            </a:pPr>
            <a:r>
              <a:rPr lang="en-US" sz="1200" dirty="0">
                <a:solidFill>
                  <a:schemeClr val="tx2"/>
                </a:solidFill>
                <a:latin typeface="Uni"/>
              </a:rPr>
              <a:t>Blackden Financial SA does not make any representation as to the accuracy or completeness of the information and analysis contained in this publication and does not accept liability for any loss arising from the use hereof. </a:t>
            </a:r>
          </a:p>
          <a:p>
            <a:pPr algn="l">
              <a:buFontTx/>
              <a:buNone/>
              <a:defRPr/>
            </a:pPr>
            <a:r>
              <a:rPr lang="en-US" sz="1200" dirty="0">
                <a:solidFill>
                  <a:schemeClr val="tx2"/>
                </a:solidFill>
                <a:latin typeface="Uni"/>
              </a:rPr>
              <a:t> </a:t>
            </a:r>
          </a:p>
          <a:p>
            <a:pPr algn="l">
              <a:defRPr/>
            </a:pPr>
            <a:r>
              <a:rPr lang="en-US" sz="1200" dirty="0">
                <a:solidFill>
                  <a:schemeClr val="tx2"/>
                </a:solidFill>
                <a:latin typeface="Uni"/>
              </a:rPr>
              <a:t>Blackden Financial SA is a Swiss registered company, regulated in Switzerland by ARIF. </a:t>
            </a:r>
            <a:r>
              <a:rPr lang="en-GB" sz="1200" dirty="0">
                <a:solidFill>
                  <a:schemeClr val="tx2"/>
                </a:solidFill>
                <a:latin typeface="Uni"/>
              </a:rPr>
              <a:t>ARIF is a self-regulating body approved by the Swiss Financial Market Supervisory Authority (FINMA) for the supervision of the financial intermediaries referred to in article 2 para. 3 of the Swiss Federal Law on combating money laundering and terrorism financing in the financial sector (AMLA). ARIF is also recognized by FINMA as a professional organization for laying down rules of conduct relating to the practice of the profession of independent asset manager within the meaning of the Swiss Federal Act on collective investment schemes</a:t>
            </a:r>
            <a:endParaRPr lang="fr-CH" sz="1200" dirty="0">
              <a:solidFill>
                <a:schemeClr val="tx2"/>
              </a:solidFill>
              <a:latin typeface="Uni"/>
            </a:endParaRPr>
          </a:p>
          <a:p>
            <a:pPr algn="l">
              <a:buFontTx/>
              <a:buNone/>
              <a:defRPr/>
            </a:pPr>
            <a:r>
              <a:rPr lang="en-US" sz="1200" dirty="0">
                <a:solidFill>
                  <a:schemeClr val="tx2"/>
                </a:solidFill>
                <a:latin typeface="Uni"/>
              </a:rPr>
              <a:t>	</a:t>
            </a:r>
          </a:p>
          <a:p>
            <a:pPr algn="l">
              <a:buFontTx/>
              <a:buNone/>
              <a:defRPr/>
            </a:pPr>
            <a:r>
              <a:rPr lang="en-US" sz="1200" dirty="0">
                <a:solidFill>
                  <a:schemeClr val="tx2"/>
                </a:solidFill>
                <a:latin typeface="Uni"/>
              </a:rPr>
              <a:t>This document may not be reproduced either in whole, or in part, without the written permission of Blackden Financial SA</a:t>
            </a:r>
          </a:p>
          <a:p>
            <a:pPr algn="l">
              <a:buFontTx/>
              <a:buNone/>
              <a:defRPr/>
            </a:pPr>
            <a:endParaRPr lang="en-US" sz="1200" dirty="0">
              <a:solidFill>
                <a:srgbClr val="00528A"/>
              </a:solidFill>
              <a:latin typeface="Uni"/>
            </a:endParaRPr>
          </a:p>
          <a:p>
            <a:pPr algn="l">
              <a:spcBef>
                <a:spcPts val="0"/>
              </a:spcBef>
              <a:defRPr/>
            </a:pPr>
            <a:endParaRPr lang="en-US" sz="1100" dirty="0"/>
          </a:p>
          <a:p>
            <a:pPr algn="l">
              <a:buFontTx/>
              <a:buNone/>
              <a:defRPr/>
            </a:pPr>
            <a:endParaRPr lang="en-US" sz="1100" dirty="0"/>
          </a:p>
        </p:txBody>
      </p:sp>
      <p:sp>
        <p:nvSpPr>
          <p:cNvPr id="8" name="TextBox 7"/>
          <p:cNvSpPr txBox="1"/>
          <p:nvPr/>
        </p:nvSpPr>
        <p:spPr>
          <a:xfrm>
            <a:off x="0" y="1196752"/>
            <a:ext cx="3816424" cy="523220"/>
          </a:xfrm>
          <a:prstGeom prst="rect">
            <a:avLst/>
          </a:prstGeom>
          <a:noFill/>
        </p:spPr>
        <p:txBody>
          <a:bodyPr wrap="square" rtlCol="0">
            <a:spAutoFit/>
          </a:bodyPr>
          <a:lstStyle/>
          <a:p>
            <a:pPr lvl="1"/>
            <a:r>
              <a:rPr lang="en-GB" sz="2800" b="1" dirty="0">
                <a:latin typeface="Uni"/>
              </a:rPr>
              <a:t>Risk disclosure</a:t>
            </a: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15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2" name="TextBox 1"/>
          <p:cNvSpPr txBox="1"/>
          <p:nvPr/>
        </p:nvSpPr>
        <p:spPr>
          <a:xfrm>
            <a:off x="2207" y="1177596"/>
            <a:ext cx="3816424" cy="523220"/>
          </a:xfrm>
          <a:prstGeom prst="rect">
            <a:avLst/>
          </a:prstGeom>
          <a:noFill/>
        </p:spPr>
        <p:txBody>
          <a:bodyPr wrap="square" rtlCol="0">
            <a:spAutoFit/>
          </a:bodyPr>
          <a:lstStyle/>
          <a:p>
            <a:pPr lvl="1"/>
            <a:r>
              <a:rPr lang="en-GB" sz="2800" b="1" dirty="0">
                <a:latin typeface="Uni"/>
              </a:rPr>
              <a:t>Partnership</a:t>
            </a:r>
          </a:p>
        </p:txBody>
      </p:sp>
      <p:sp>
        <p:nvSpPr>
          <p:cNvPr id="7" name="Content Placeholder 2"/>
          <p:cNvSpPr txBox="1">
            <a:spLocks/>
          </p:cNvSpPr>
          <p:nvPr/>
        </p:nvSpPr>
        <p:spPr bwMode="gray">
          <a:xfrm>
            <a:off x="2" y="1844830"/>
            <a:ext cx="9151268" cy="4354959"/>
          </a:xfrm>
          <a:prstGeom prst="rect">
            <a:avLst/>
          </a:prstGeom>
          <a:noFill/>
          <a:ln w="9525">
            <a:noFill/>
            <a:miter lim="800000"/>
            <a:headEnd/>
            <a:tailEnd/>
          </a:ln>
        </p:spPr>
        <p:txBody>
          <a:bodyPr/>
          <a:lstStyle/>
          <a:p>
            <a:pPr marL="342914" indent="-342914">
              <a:spcBef>
                <a:spcPct val="20000"/>
              </a:spcBef>
              <a:defRPr/>
            </a:pPr>
            <a:r>
              <a:rPr lang="en-GB" sz="2400" kern="0" dirty="0">
                <a:solidFill>
                  <a:srgbClr val="00528A"/>
                </a:solidFill>
                <a:latin typeface="Uni"/>
              </a:rPr>
              <a:t>	In 2015 UNFCU Advisors formed a Strategic Partnership with     Blackden Financial, providing:</a:t>
            </a:r>
          </a:p>
          <a:p>
            <a:pPr marL="342914" indent="-342914">
              <a:spcBef>
                <a:spcPct val="20000"/>
              </a:spcBef>
              <a:defRPr/>
            </a:pPr>
            <a:endParaRPr lang="en-GB" sz="1400" kern="0" dirty="0">
              <a:solidFill>
                <a:srgbClr val="00528A"/>
              </a:solidFill>
              <a:latin typeface="Uni"/>
            </a:endParaRPr>
          </a:p>
          <a:p>
            <a:pPr marL="800135" lvl="1" indent="-342914">
              <a:spcBef>
                <a:spcPct val="20000"/>
              </a:spcBef>
              <a:buFont typeface="Wingdings" pitchFamily="2" charset="2"/>
              <a:buChar char="§"/>
              <a:defRPr/>
            </a:pPr>
            <a:r>
              <a:rPr lang="en-GB" sz="2400" kern="0" dirty="0">
                <a:solidFill>
                  <a:srgbClr val="00528A"/>
                </a:solidFill>
                <a:latin typeface="Uni"/>
              </a:rPr>
              <a:t>A dedicated financial advisor </a:t>
            </a:r>
          </a:p>
          <a:p>
            <a:pPr marL="800135" lvl="1" indent="-342914">
              <a:spcBef>
                <a:spcPct val="20000"/>
              </a:spcBef>
              <a:buFont typeface="Wingdings" pitchFamily="2" charset="2"/>
              <a:buChar char="§"/>
              <a:defRPr/>
            </a:pPr>
            <a:r>
              <a:rPr lang="en-GB" sz="2400" kern="0" dirty="0">
                <a:solidFill>
                  <a:srgbClr val="00528A"/>
                </a:solidFill>
                <a:latin typeface="Uni"/>
              </a:rPr>
              <a:t>Enhanced portfolio solutions</a:t>
            </a:r>
          </a:p>
          <a:p>
            <a:pPr marL="800135" lvl="1" indent="-342914">
              <a:spcBef>
                <a:spcPct val="20000"/>
              </a:spcBef>
              <a:buFont typeface="Wingdings" pitchFamily="2" charset="2"/>
              <a:buChar char="§"/>
              <a:defRPr/>
            </a:pPr>
            <a:r>
              <a:rPr lang="en-GB" sz="2400" kern="0" dirty="0">
                <a:solidFill>
                  <a:srgbClr val="00528A"/>
                </a:solidFill>
                <a:latin typeface="Uni"/>
              </a:rPr>
              <a:t>Local service, with global outreach</a:t>
            </a:r>
          </a:p>
          <a:p>
            <a:pPr marL="800135" lvl="1" indent="-342914">
              <a:spcBef>
                <a:spcPct val="20000"/>
              </a:spcBef>
              <a:buFont typeface="Wingdings" pitchFamily="2" charset="2"/>
              <a:buChar char="§"/>
              <a:defRPr/>
            </a:pPr>
            <a:r>
              <a:rPr lang="en-GB" sz="2400" kern="0" dirty="0">
                <a:solidFill>
                  <a:srgbClr val="00528A"/>
                </a:solidFill>
                <a:latin typeface="Uni"/>
              </a:rPr>
              <a:t>Tailored to your needs and risk tolerance</a:t>
            </a:r>
          </a:p>
          <a:p>
            <a:pPr marL="800135" lvl="1" indent="-342914">
              <a:spcBef>
                <a:spcPct val="20000"/>
              </a:spcBef>
              <a:buFont typeface="Wingdings" pitchFamily="2" charset="2"/>
              <a:buChar char="§"/>
              <a:defRPr/>
            </a:pPr>
            <a:r>
              <a:rPr lang="en-GB" sz="2400" kern="0" dirty="0">
                <a:solidFill>
                  <a:srgbClr val="00528A"/>
                </a:solidFill>
                <a:latin typeface="Uni"/>
              </a:rPr>
              <a:t>Ongoing monitoring and active management</a:t>
            </a:r>
          </a:p>
          <a:p>
            <a:pPr lvl="1">
              <a:spcBef>
                <a:spcPct val="20000"/>
              </a:spcBef>
              <a:defRPr/>
            </a:pPr>
            <a:endParaRPr lang="en-GB" sz="2400" kern="0" dirty="0">
              <a:solidFill>
                <a:srgbClr val="00528A"/>
              </a:solidFill>
              <a:latin typeface="Uni"/>
            </a:endParaRPr>
          </a:p>
          <a:p>
            <a:pPr marL="342914" indent="-342914">
              <a:spcBef>
                <a:spcPct val="20000"/>
              </a:spcBef>
              <a:defRPr/>
            </a:pPr>
            <a:endParaRPr lang="en-GB" sz="2400" kern="0" dirty="0">
              <a:solidFill>
                <a:srgbClr val="00528A"/>
              </a:solidFill>
              <a:latin typeface="Uni"/>
            </a:endParaRP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28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88A02B-92FD-9047-AAE9-092D9B5CF31E}"/>
              </a:ext>
            </a:extLst>
          </p:cNvPr>
          <p:cNvPicPr>
            <a:picLocks noChangeAspect="1"/>
          </p:cNvPicPr>
          <p:nvPr/>
        </p:nvPicPr>
        <p:blipFill rotWithShape="1">
          <a:blip r:embed="rId3">
            <a:extLst>
              <a:ext uri="{28A0092B-C50C-407E-A947-70E740481C1C}">
                <a14:useLocalDpi xmlns:a14="http://schemas.microsoft.com/office/drawing/2010/main" val="0"/>
              </a:ext>
            </a:extLst>
          </a:blip>
          <a:srcRect l="214" t="1667" r="-214" b="17121"/>
          <a:stretch/>
        </p:blipFill>
        <p:spPr>
          <a:xfrm>
            <a:off x="1584777" y="0"/>
            <a:ext cx="5974447" cy="6858000"/>
          </a:xfrm>
          <a:prstGeom prst="rect">
            <a:avLst/>
          </a:prstGeom>
        </p:spPr>
      </p:pic>
    </p:spTree>
    <p:extLst>
      <p:ext uri="{BB962C8B-B14F-4D97-AF65-F5344CB8AC3E}">
        <p14:creationId xmlns:p14="http://schemas.microsoft.com/office/powerpoint/2010/main" val="30771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2" name="TextBox 1"/>
          <p:cNvSpPr txBox="1"/>
          <p:nvPr/>
        </p:nvSpPr>
        <p:spPr>
          <a:xfrm>
            <a:off x="971600" y="2630726"/>
            <a:ext cx="6950136" cy="1015791"/>
          </a:xfrm>
          <a:prstGeom prst="rect">
            <a:avLst/>
          </a:prstGeom>
          <a:noFill/>
        </p:spPr>
        <p:txBody>
          <a:bodyPr wrap="square" rtlCol="0">
            <a:spAutoFit/>
          </a:bodyPr>
          <a:lstStyle/>
          <a:p>
            <a:pPr algn="ctr"/>
            <a:r>
              <a:rPr lang="en-GB" sz="6001" b="1" dirty="0">
                <a:latin typeface="Uni"/>
              </a:rPr>
              <a:t>On Retirement…</a:t>
            </a:r>
          </a:p>
        </p:txBody>
      </p:sp>
      <p:pic>
        <p:nvPicPr>
          <p:cNvPr id="11" name="Picture 10" descr="X:\1 Logo UNFCU_FA_Geneve_good quali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596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defTabSz="914440">
              <a:defRPr/>
            </a:pPr>
            <a:endParaRPr lang="fr-FR" altLang="en-US" sz="1801" dirty="0">
              <a:solidFill>
                <a:prstClr val="black"/>
              </a:solidFill>
              <a:latin typeface="Calibri"/>
            </a:endParaRPr>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defTabSz="914440">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2" name="TextBox 1"/>
          <p:cNvSpPr txBox="1"/>
          <p:nvPr/>
        </p:nvSpPr>
        <p:spPr>
          <a:xfrm>
            <a:off x="2207" y="1177598"/>
            <a:ext cx="4052559" cy="523220"/>
          </a:xfrm>
          <a:prstGeom prst="rect">
            <a:avLst/>
          </a:prstGeom>
          <a:noFill/>
        </p:spPr>
        <p:txBody>
          <a:bodyPr wrap="square" rtlCol="0">
            <a:spAutoFit/>
          </a:bodyPr>
          <a:lstStyle/>
          <a:p>
            <a:pPr marL="457219" lvl="1" defTabSz="914440">
              <a:defRPr/>
            </a:pPr>
            <a:r>
              <a:rPr lang="en-GB" sz="2800" b="1" dirty="0">
                <a:solidFill>
                  <a:prstClr val="black"/>
                </a:solidFill>
                <a:latin typeface="Uni"/>
              </a:rPr>
              <a:t>On Retirement…</a:t>
            </a:r>
          </a:p>
        </p:txBody>
      </p:sp>
      <p:sp>
        <p:nvSpPr>
          <p:cNvPr id="7" name="Content Placeholder 2"/>
          <p:cNvSpPr txBox="1">
            <a:spLocks/>
          </p:cNvSpPr>
          <p:nvPr/>
        </p:nvSpPr>
        <p:spPr bwMode="gray">
          <a:xfrm>
            <a:off x="1" y="1844830"/>
            <a:ext cx="9166883" cy="4354959"/>
          </a:xfrm>
          <a:prstGeom prst="rect">
            <a:avLst/>
          </a:prstGeom>
          <a:noFill/>
          <a:ln w="9525">
            <a:noFill/>
            <a:miter lim="800000"/>
            <a:headEnd/>
            <a:tailEnd/>
          </a:ln>
        </p:spPr>
        <p:txBody>
          <a:bodyPr/>
          <a:lstStyle/>
          <a:p>
            <a:pPr marL="800135" lvl="1" indent="-342914" defTabSz="914440">
              <a:spcBef>
                <a:spcPct val="20000"/>
              </a:spcBef>
              <a:defRPr/>
            </a:pPr>
            <a:r>
              <a:rPr lang="en-GB" sz="2400" kern="0" dirty="0">
                <a:solidFill>
                  <a:srgbClr val="00528A"/>
                </a:solidFill>
                <a:latin typeface="Uni"/>
              </a:rPr>
              <a:t>Your financial life will change!</a:t>
            </a:r>
          </a:p>
          <a:p>
            <a:pPr marL="800135" lvl="1" indent="-342914" defTabSz="914440">
              <a:spcBef>
                <a:spcPct val="20000"/>
              </a:spcBef>
              <a:defRPr/>
            </a:pPr>
            <a:r>
              <a:rPr lang="en-GB" sz="2400" kern="0" dirty="0">
                <a:solidFill>
                  <a:srgbClr val="00528A"/>
                </a:solidFill>
                <a:latin typeface="Uni"/>
              </a:rPr>
              <a:t>Preparing for retirement involves a certain amount of preparation for the unexpected such as:-</a:t>
            </a:r>
          </a:p>
          <a:p>
            <a:pPr marL="914440" lvl="1" indent="-457219" defTabSz="914440">
              <a:spcBef>
                <a:spcPct val="20000"/>
              </a:spcBef>
              <a:buFontTx/>
              <a:buAutoNum type="alphaLcParenR"/>
              <a:defRPr/>
            </a:pPr>
            <a:r>
              <a:rPr lang="en-GB" sz="2400" kern="0" dirty="0">
                <a:solidFill>
                  <a:srgbClr val="00528A"/>
                </a:solidFill>
                <a:latin typeface="Uni"/>
              </a:rPr>
              <a:t>When you or your partner may die.</a:t>
            </a:r>
          </a:p>
          <a:p>
            <a:pPr marL="914440" lvl="1" indent="-457219" defTabSz="914440">
              <a:spcBef>
                <a:spcPct val="20000"/>
              </a:spcBef>
              <a:buFontTx/>
              <a:buAutoNum type="alphaLcParenR"/>
              <a:defRPr/>
            </a:pPr>
            <a:r>
              <a:rPr lang="en-GB" sz="2400" kern="0" dirty="0">
                <a:solidFill>
                  <a:srgbClr val="00528A"/>
                </a:solidFill>
                <a:latin typeface="Uni"/>
              </a:rPr>
              <a:t>Your Health.</a:t>
            </a:r>
          </a:p>
          <a:p>
            <a:pPr marL="914440" lvl="1" indent="-457219" defTabSz="914440">
              <a:spcBef>
                <a:spcPct val="20000"/>
              </a:spcBef>
              <a:buFontTx/>
              <a:buAutoNum type="alphaLcParenR"/>
              <a:defRPr/>
            </a:pPr>
            <a:r>
              <a:rPr lang="en-GB" sz="2400" kern="0" dirty="0">
                <a:solidFill>
                  <a:srgbClr val="00528A"/>
                </a:solidFill>
                <a:latin typeface="Uni"/>
              </a:rPr>
              <a:t>Inflation/The cost of living.</a:t>
            </a:r>
          </a:p>
          <a:p>
            <a:pPr marL="800135" lvl="1" indent="-342914" defTabSz="914440">
              <a:spcBef>
                <a:spcPct val="20000"/>
              </a:spcBef>
              <a:buFont typeface="Wingdings" pitchFamily="2" charset="2"/>
              <a:buChar char="§"/>
              <a:defRPr/>
            </a:pPr>
            <a:r>
              <a:rPr lang="en-GB" sz="2400" kern="0" dirty="0">
                <a:solidFill>
                  <a:srgbClr val="00528A"/>
                </a:solidFill>
                <a:latin typeface="Uni"/>
              </a:rPr>
              <a:t>Reduction of your income</a:t>
            </a:r>
          </a:p>
          <a:p>
            <a:pPr marL="800135" lvl="1" indent="-342914" defTabSz="914440">
              <a:spcBef>
                <a:spcPct val="20000"/>
              </a:spcBef>
              <a:buFont typeface="Wingdings" pitchFamily="2" charset="2"/>
              <a:buChar char="§"/>
              <a:defRPr/>
            </a:pPr>
            <a:r>
              <a:rPr lang="en-GB" sz="2400" kern="0" dirty="0">
                <a:solidFill>
                  <a:srgbClr val="00528A"/>
                </a:solidFill>
                <a:latin typeface="Uni"/>
              </a:rPr>
              <a:t>Management of the pension lump sum</a:t>
            </a:r>
          </a:p>
          <a:p>
            <a:pPr marL="800135" lvl="1" indent="-342914" defTabSz="914440">
              <a:spcBef>
                <a:spcPct val="20000"/>
              </a:spcBef>
              <a:buFont typeface="Wingdings" pitchFamily="2" charset="2"/>
              <a:buChar char="§"/>
              <a:defRPr/>
            </a:pPr>
            <a:r>
              <a:rPr lang="en-GB" sz="2400" kern="0" dirty="0">
                <a:solidFill>
                  <a:srgbClr val="00528A"/>
                </a:solidFill>
                <a:latin typeface="Uni"/>
              </a:rPr>
              <a:t>More time to spend money</a:t>
            </a:r>
          </a:p>
          <a:p>
            <a:pPr marL="800135" lvl="1" indent="-342914" defTabSz="914440">
              <a:spcBef>
                <a:spcPct val="20000"/>
              </a:spcBef>
              <a:buFont typeface="Wingdings" pitchFamily="2" charset="2"/>
              <a:buChar char="§"/>
              <a:defRPr/>
            </a:pPr>
            <a:r>
              <a:rPr lang="en-GB" sz="2400" kern="0" dirty="0">
                <a:solidFill>
                  <a:srgbClr val="00528A"/>
                </a:solidFill>
                <a:latin typeface="Uni"/>
              </a:rPr>
              <a:t>Taxes</a:t>
            </a:r>
          </a:p>
          <a:p>
            <a:pPr marL="342914" indent="-342914" algn="ctr" defTabSz="914440">
              <a:spcBef>
                <a:spcPct val="20000"/>
              </a:spcBef>
              <a:defRPr/>
            </a:pPr>
            <a:endParaRPr lang="en-GB" sz="2400" b="1" kern="0" dirty="0">
              <a:solidFill>
                <a:srgbClr val="00528A"/>
              </a:solidFill>
              <a:latin typeface="Uni"/>
            </a:endParaRPr>
          </a:p>
          <a:p>
            <a:pPr marL="342914" indent="-342914" algn="ctr" defTabSz="914440">
              <a:spcBef>
                <a:spcPct val="20000"/>
              </a:spcBef>
              <a:defRPr/>
            </a:pPr>
            <a:endParaRPr lang="en-GB" sz="2400" b="1" kern="0" dirty="0">
              <a:solidFill>
                <a:srgbClr val="00528A"/>
              </a:solidFill>
              <a:latin typeface="Uni"/>
            </a:endParaRPr>
          </a:p>
          <a:p>
            <a:pPr marL="342914" indent="-342914" algn="ctr" defTabSz="914440">
              <a:spcBef>
                <a:spcPct val="20000"/>
              </a:spcBef>
              <a:defRPr/>
            </a:pPr>
            <a:r>
              <a:rPr lang="en-GB" sz="2199" b="1" u="sng" kern="0" dirty="0">
                <a:solidFill>
                  <a:prstClr val="black"/>
                </a:solidFill>
                <a:latin typeface="Uni"/>
              </a:rPr>
              <a:t>We can help you better prepare for the future</a:t>
            </a: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14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7" name="Content Placeholder 2"/>
          <p:cNvSpPr txBox="1">
            <a:spLocks/>
          </p:cNvSpPr>
          <p:nvPr/>
        </p:nvSpPr>
        <p:spPr bwMode="gray">
          <a:xfrm>
            <a:off x="22882" y="1844830"/>
            <a:ext cx="9121119" cy="4354959"/>
          </a:xfrm>
          <a:prstGeom prst="rect">
            <a:avLst/>
          </a:prstGeom>
          <a:noFill/>
          <a:ln w="9525">
            <a:noFill/>
            <a:miter lim="800000"/>
            <a:headEnd/>
            <a:tailEnd/>
          </a:ln>
        </p:spPr>
        <p:txBody>
          <a:bodyPr/>
          <a:lstStyle/>
          <a:p>
            <a:pPr marL="342914" indent="-342914" algn="ctr">
              <a:spcBef>
                <a:spcPct val="20000"/>
              </a:spcBef>
              <a:defRPr/>
            </a:pPr>
            <a:endParaRPr lang="en-GB" sz="2400" b="1" kern="0" dirty="0">
              <a:solidFill>
                <a:srgbClr val="00528A"/>
              </a:solidFill>
              <a:latin typeface="Uni"/>
            </a:endParaRPr>
          </a:p>
          <a:p>
            <a:pPr marL="342914" indent="-342914" algn="ctr">
              <a:spcBef>
                <a:spcPct val="20000"/>
              </a:spcBef>
              <a:defRPr/>
            </a:pPr>
            <a:endParaRPr lang="en-GB" sz="2400" b="1" kern="0" dirty="0">
              <a:solidFill>
                <a:srgbClr val="00528A"/>
              </a:solidFill>
              <a:latin typeface="Uni"/>
            </a:endParaRP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EA3733A-5C34-8648-B8AF-B6108C641F14}"/>
              </a:ext>
            </a:extLst>
          </p:cNvPr>
          <p:cNvSpPr txBox="1">
            <a:spLocks/>
          </p:cNvSpPr>
          <p:nvPr/>
        </p:nvSpPr>
        <p:spPr>
          <a:xfrm>
            <a:off x="487597" y="1377731"/>
            <a:ext cx="8097619" cy="9459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2600" b="1" dirty="0">
                <a:latin typeface="Uni"/>
              </a:rPr>
              <a:t>As a Financial </a:t>
            </a:r>
            <a:r>
              <a:rPr lang="fr-CH" sz="2600" b="1" dirty="0" err="1">
                <a:latin typeface="Uni"/>
              </a:rPr>
              <a:t>Planner</a:t>
            </a:r>
            <a:r>
              <a:rPr lang="fr-CH" sz="2600" b="1" dirty="0">
                <a:latin typeface="Uni"/>
              </a:rPr>
              <a:t>, </a:t>
            </a:r>
            <a:r>
              <a:rPr lang="fr-CH" sz="2600" b="1" dirty="0" err="1">
                <a:latin typeface="Uni"/>
              </a:rPr>
              <a:t>My</a:t>
            </a:r>
            <a:r>
              <a:rPr lang="fr-CH" sz="2600" b="1" dirty="0">
                <a:latin typeface="Uni"/>
              </a:rPr>
              <a:t> </a:t>
            </a:r>
            <a:r>
              <a:rPr lang="fr-CH" sz="2600" b="1" dirty="0" err="1">
                <a:latin typeface="Uni"/>
              </a:rPr>
              <a:t>Role</a:t>
            </a:r>
            <a:r>
              <a:rPr lang="fr-CH" sz="2600" b="1" dirty="0">
                <a:latin typeface="Uni"/>
              </a:rPr>
              <a:t> </a:t>
            </a:r>
            <a:r>
              <a:rPr lang="fr-CH" sz="2600" b="1" dirty="0" err="1">
                <a:latin typeface="Uni"/>
              </a:rPr>
              <a:t>is</a:t>
            </a:r>
            <a:r>
              <a:rPr lang="fr-CH" sz="2600" b="1" dirty="0">
                <a:latin typeface="Uni"/>
              </a:rPr>
              <a:t> to </a:t>
            </a:r>
            <a:r>
              <a:rPr lang="fr-CH" sz="2600" b="1" dirty="0" err="1">
                <a:latin typeface="Uni"/>
              </a:rPr>
              <a:t>Enable</a:t>
            </a:r>
            <a:r>
              <a:rPr lang="fr-CH" sz="2600" b="1" dirty="0">
                <a:latin typeface="Uni"/>
              </a:rPr>
              <a:t> </a:t>
            </a:r>
            <a:r>
              <a:rPr lang="fr-CH" sz="2600" b="1" dirty="0" err="1">
                <a:latin typeface="Uni"/>
              </a:rPr>
              <a:t>My</a:t>
            </a:r>
            <a:r>
              <a:rPr lang="fr-CH" sz="2600" b="1" dirty="0">
                <a:latin typeface="Uni"/>
              </a:rPr>
              <a:t> Clients </a:t>
            </a:r>
            <a:r>
              <a:rPr lang="fr-CH" sz="2600" b="1" dirty="0" err="1">
                <a:latin typeface="Uni"/>
              </a:rPr>
              <a:t>be</a:t>
            </a:r>
            <a:r>
              <a:rPr lang="fr-CH" sz="2600" b="1" dirty="0">
                <a:latin typeface="Uni"/>
              </a:rPr>
              <a:t> </a:t>
            </a:r>
            <a:r>
              <a:rPr lang="fr-CH" sz="2600" b="1" dirty="0" err="1">
                <a:latin typeface="Uni"/>
              </a:rPr>
              <a:t>Financially</a:t>
            </a:r>
            <a:r>
              <a:rPr lang="fr-CH" sz="2600" b="1" dirty="0">
                <a:latin typeface="Uni"/>
              </a:rPr>
              <a:t> Stress Free </a:t>
            </a:r>
            <a:r>
              <a:rPr lang="fr-CH" sz="2600" b="1" dirty="0" err="1">
                <a:latin typeface="Uni"/>
              </a:rPr>
              <a:t>Throughout</a:t>
            </a:r>
            <a:r>
              <a:rPr lang="fr-CH" sz="2600" b="1" dirty="0">
                <a:latin typeface="Uni"/>
              </a:rPr>
              <a:t> </a:t>
            </a:r>
            <a:r>
              <a:rPr lang="fr-CH" sz="2600" b="1" dirty="0" err="1">
                <a:latin typeface="Uni"/>
              </a:rPr>
              <a:t>Their</a:t>
            </a:r>
            <a:r>
              <a:rPr lang="fr-CH" sz="2600" b="1" dirty="0">
                <a:latin typeface="Uni"/>
              </a:rPr>
              <a:t> Retirement</a:t>
            </a:r>
            <a:endParaRPr lang="en-CH" sz="2600" b="1" dirty="0">
              <a:latin typeface="Uni"/>
            </a:endParaRPr>
          </a:p>
        </p:txBody>
      </p:sp>
      <p:sp>
        <p:nvSpPr>
          <p:cNvPr id="9" name="Content Placeholder 4">
            <a:extLst>
              <a:ext uri="{FF2B5EF4-FFF2-40B4-BE49-F238E27FC236}">
                <a16:creationId xmlns:a16="http://schemas.microsoft.com/office/drawing/2014/main" id="{70A1A8E2-91E7-BB4B-910C-2A4D7B2AA4DF}"/>
              </a:ext>
            </a:extLst>
          </p:cNvPr>
          <p:cNvSpPr txBox="1">
            <a:spLocks/>
          </p:cNvSpPr>
          <p:nvPr/>
        </p:nvSpPr>
        <p:spPr>
          <a:xfrm>
            <a:off x="7273" y="2410005"/>
            <a:ext cx="9144001" cy="367829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19" indent="-457219" algn="l">
              <a:buFont typeface="Arial" panose="020B0604020202020204" pitchFamily="34" charset="0"/>
              <a:buChar char="•"/>
            </a:pPr>
            <a:r>
              <a:rPr lang="en-GB" sz="3201" dirty="0">
                <a:solidFill>
                  <a:srgbClr val="002060"/>
                </a:solidFill>
              </a:rPr>
              <a:t>Have you a written plan?</a:t>
            </a:r>
          </a:p>
          <a:p>
            <a:pPr marL="457219" indent="-457219" algn="l">
              <a:buFont typeface="Arial" panose="020B0604020202020204" pitchFamily="34" charset="0"/>
              <a:buChar char="•"/>
            </a:pPr>
            <a:r>
              <a:rPr lang="en-GB" sz="3201" dirty="0">
                <a:solidFill>
                  <a:srgbClr val="002060"/>
                </a:solidFill>
              </a:rPr>
              <a:t>At what age do you want to retire?</a:t>
            </a:r>
          </a:p>
          <a:p>
            <a:pPr marL="457219" indent="-457219" algn="l">
              <a:buFont typeface="Arial" panose="020B0604020202020204" pitchFamily="34" charset="0"/>
              <a:buChar char="•"/>
            </a:pPr>
            <a:r>
              <a:rPr lang="en-GB" sz="3201" dirty="0">
                <a:solidFill>
                  <a:srgbClr val="002060"/>
                </a:solidFill>
              </a:rPr>
              <a:t>Do you know your pension entitlements?</a:t>
            </a:r>
          </a:p>
          <a:p>
            <a:pPr marL="457219" indent="-457219" algn="l">
              <a:buFont typeface="Arial" panose="020B0604020202020204" pitchFamily="34" charset="0"/>
              <a:buChar char="•"/>
            </a:pPr>
            <a:r>
              <a:rPr lang="en-GB" sz="3201" dirty="0">
                <a:solidFill>
                  <a:srgbClr val="002060"/>
                </a:solidFill>
              </a:rPr>
              <a:t>Have you done a budget?</a:t>
            </a:r>
          </a:p>
          <a:p>
            <a:pPr marL="457219" indent="-457219" algn="l">
              <a:buFont typeface="Arial" panose="020B0604020202020204" pitchFamily="34" charset="0"/>
              <a:buChar char="•"/>
            </a:pPr>
            <a:r>
              <a:rPr lang="en-GB" sz="3201" dirty="0">
                <a:solidFill>
                  <a:srgbClr val="002060"/>
                </a:solidFill>
              </a:rPr>
              <a:t>Where do you want to live?</a:t>
            </a:r>
          </a:p>
          <a:p>
            <a:pPr marL="457219" indent="-457219" algn="l">
              <a:buFont typeface="Arial" panose="020B0604020202020204" pitchFamily="34" charset="0"/>
              <a:buChar char="•"/>
            </a:pPr>
            <a:r>
              <a:rPr lang="en-GB" sz="3201" dirty="0">
                <a:solidFill>
                  <a:srgbClr val="002060"/>
                </a:solidFill>
              </a:rPr>
              <a:t>What are your tax obligations?</a:t>
            </a:r>
          </a:p>
          <a:p>
            <a:endParaRPr lang="en-CH" sz="3201" dirty="0"/>
          </a:p>
        </p:txBody>
      </p:sp>
    </p:spTree>
    <p:extLst>
      <p:ext uri="{BB962C8B-B14F-4D97-AF65-F5344CB8AC3E}">
        <p14:creationId xmlns:p14="http://schemas.microsoft.com/office/powerpoint/2010/main" val="42312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39FF3C-3943-0D44-A8D0-93563F72A251}"/>
              </a:ext>
            </a:extLst>
          </p:cNvPr>
          <p:cNvPicPr>
            <a:picLocks noChangeAspect="1"/>
          </p:cNvPicPr>
          <p:nvPr/>
        </p:nvPicPr>
        <p:blipFill rotWithShape="1">
          <a:blip r:embed="rId2">
            <a:extLst>
              <a:ext uri="{28A0092B-C50C-407E-A947-70E740481C1C}">
                <a14:useLocalDpi xmlns:a14="http://schemas.microsoft.com/office/drawing/2010/main" val="0"/>
              </a:ext>
            </a:extLst>
          </a:blip>
          <a:srcRect l="10196" t="6061" r="7842" b="2273"/>
          <a:stretch/>
        </p:blipFill>
        <p:spPr>
          <a:xfrm>
            <a:off x="228600" y="285750"/>
            <a:ext cx="4343400" cy="6286500"/>
          </a:xfrm>
          <a:prstGeom prst="rect">
            <a:avLst/>
          </a:prstGeom>
        </p:spPr>
      </p:pic>
      <p:pic>
        <p:nvPicPr>
          <p:cNvPr id="10" name="Picture 9">
            <a:extLst>
              <a:ext uri="{FF2B5EF4-FFF2-40B4-BE49-F238E27FC236}">
                <a16:creationId xmlns:a16="http://schemas.microsoft.com/office/drawing/2014/main" id="{C6CE28F5-B952-FD42-B5A9-983ECA0C70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1179" y="218679"/>
            <a:ext cx="4582821" cy="6420642"/>
          </a:xfrm>
          <a:prstGeom prst="rect">
            <a:avLst/>
          </a:prstGeom>
        </p:spPr>
      </p:pic>
    </p:spTree>
    <p:extLst>
      <p:ext uri="{BB962C8B-B14F-4D97-AF65-F5344CB8AC3E}">
        <p14:creationId xmlns:p14="http://schemas.microsoft.com/office/powerpoint/2010/main" val="66646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7" name="Rectangle 3"/>
          <p:cNvSpPr>
            <a:spLocks noChangeArrowheads="1"/>
          </p:cNvSpPr>
          <p:nvPr/>
        </p:nvSpPr>
        <p:spPr bwMode="auto">
          <a:xfrm>
            <a:off x="1" y="1628801"/>
            <a:ext cx="8188035" cy="394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5000"/>
              </a:lnSpc>
              <a:spcBef>
                <a:spcPct val="20000"/>
              </a:spcBef>
              <a:buClr>
                <a:srgbClr val="000099"/>
              </a:buClr>
            </a:pPr>
            <a:r>
              <a:rPr lang="en-US" altLang="en-US" sz="2400" b="1" dirty="0">
                <a:latin typeface="Univers" pitchFamily="34" charset="0"/>
              </a:rPr>
              <a:t>	</a:t>
            </a:r>
          </a:p>
          <a:p>
            <a:pPr marL="971591" lvl="1" indent="-514350">
              <a:lnSpc>
                <a:spcPct val="95000"/>
              </a:lnSpc>
              <a:spcBef>
                <a:spcPct val="20000"/>
              </a:spcBef>
              <a:buClr>
                <a:srgbClr val="000099"/>
              </a:buClr>
              <a:buSzPct val="80000"/>
              <a:buFont typeface="+mj-lt"/>
              <a:buAutoNum type="arabicPeriod"/>
            </a:pPr>
            <a:r>
              <a:rPr lang="en-US" altLang="en-US" sz="2600" dirty="0">
                <a:solidFill>
                  <a:srgbClr val="00497A"/>
                </a:solidFill>
                <a:latin typeface="Uni"/>
              </a:rPr>
              <a:t>Be the best saver you can possibly be!</a:t>
            </a:r>
          </a:p>
          <a:p>
            <a:pPr marL="971591" lvl="1" indent="-514350">
              <a:lnSpc>
                <a:spcPct val="95000"/>
              </a:lnSpc>
              <a:spcBef>
                <a:spcPct val="20000"/>
              </a:spcBef>
              <a:buClr>
                <a:srgbClr val="000099"/>
              </a:buClr>
              <a:buSzPct val="80000"/>
              <a:buFont typeface="+mj-lt"/>
              <a:buAutoNum type="arabicPeriod"/>
            </a:pPr>
            <a:endParaRPr lang="en-US" altLang="en-US" sz="2600" dirty="0">
              <a:solidFill>
                <a:srgbClr val="00497A"/>
              </a:solidFill>
              <a:latin typeface="Uni"/>
            </a:endParaRPr>
          </a:p>
          <a:p>
            <a:pPr marL="971591" lvl="1" indent="-514350">
              <a:spcBef>
                <a:spcPct val="20000"/>
              </a:spcBef>
              <a:buClr>
                <a:srgbClr val="000099"/>
              </a:buClr>
              <a:buSzPct val="80000"/>
              <a:buFont typeface="+mj-lt"/>
              <a:buAutoNum type="arabicPeriod"/>
            </a:pPr>
            <a:r>
              <a:rPr lang="en-US" altLang="en-US" sz="2600" dirty="0">
                <a:solidFill>
                  <a:srgbClr val="00497A"/>
                </a:solidFill>
                <a:latin typeface="Uni"/>
              </a:rPr>
              <a:t>Aim to save at least 15% of your gross pay.</a:t>
            </a:r>
          </a:p>
          <a:p>
            <a:pPr marL="971591" lvl="1" indent="-514350">
              <a:spcBef>
                <a:spcPct val="20000"/>
              </a:spcBef>
              <a:buClr>
                <a:srgbClr val="000099"/>
              </a:buClr>
              <a:buSzPct val="80000"/>
              <a:buFont typeface="+mj-lt"/>
              <a:buAutoNum type="arabicPeriod"/>
            </a:pPr>
            <a:endParaRPr lang="en-US" altLang="en-US" sz="2600" dirty="0">
              <a:solidFill>
                <a:srgbClr val="00497A"/>
              </a:solidFill>
              <a:latin typeface="Uni"/>
            </a:endParaRPr>
          </a:p>
          <a:p>
            <a:pPr marL="971591" lvl="1" indent="-514350" algn="just">
              <a:spcBef>
                <a:spcPct val="20000"/>
              </a:spcBef>
              <a:buClr>
                <a:srgbClr val="000099"/>
              </a:buClr>
              <a:buSzPct val="80000"/>
              <a:buFont typeface="+mj-lt"/>
              <a:buAutoNum type="arabicPeriod"/>
            </a:pPr>
            <a:r>
              <a:rPr lang="en-US" altLang="en-US" sz="2600" dirty="0">
                <a:solidFill>
                  <a:srgbClr val="00497A"/>
                </a:solidFill>
                <a:latin typeface="Uni"/>
              </a:rPr>
              <a:t>At aged 40 to save $1 million by 65 you need to save $750 a month with a growth rate 8%. This should give you an additional income of $50,000 on retirement.</a:t>
            </a:r>
          </a:p>
          <a:p>
            <a:pPr eaLnBrk="1" hangingPunct="1">
              <a:lnSpc>
                <a:spcPct val="125000"/>
              </a:lnSpc>
              <a:spcBef>
                <a:spcPct val="20000"/>
              </a:spcBef>
              <a:buClr>
                <a:srgbClr val="000099"/>
              </a:buClr>
            </a:pPr>
            <a:endParaRPr lang="en-US" altLang="en-US" sz="2400" b="1" dirty="0">
              <a:latin typeface="Univers" pitchFamily="34" charset="0"/>
            </a:endParaRPr>
          </a:p>
        </p:txBody>
      </p:sp>
      <p:sp>
        <p:nvSpPr>
          <p:cNvPr id="8" name="TextBox 7"/>
          <p:cNvSpPr txBox="1"/>
          <p:nvPr/>
        </p:nvSpPr>
        <p:spPr>
          <a:xfrm>
            <a:off x="0" y="1186229"/>
            <a:ext cx="5485222" cy="523220"/>
          </a:xfrm>
          <a:prstGeom prst="rect">
            <a:avLst/>
          </a:prstGeom>
          <a:noFill/>
        </p:spPr>
        <p:txBody>
          <a:bodyPr wrap="square" rtlCol="0">
            <a:spAutoFit/>
          </a:bodyPr>
          <a:lstStyle/>
          <a:p>
            <a:pPr lvl="1"/>
            <a:r>
              <a:rPr lang="en-GB" sz="2800" b="1" dirty="0">
                <a:latin typeface="Uni"/>
              </a:rPr>
              <a:t>Saving</a:t>
            </a: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207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ltGray">
          <a:xfrm>
            <a:off x="7270" y="-19048"/>
            <a:ext cx="9144001" cy="328463"/>
          </a:xfrm>
          <a:prstGeom prst="rect">
            <a:avLst/>
          </a:prstGeom>
          <a:solidFill>
            <a:srgbClr val="00528A"/>
          </a:solidFill>
          <a:ln>
            <a:noFill/>
          </a:ln>
        </p:spPr>
        <p:txBody>
          <a:bodyPr wrap="none" anchor="ctr"/>
          <a:lstStyle/>
          <a:p>
            <a:pPr algn="ctr"/>
            <a:endParaRPr lang="fr-FR" altLang="en-US" sz="1801" dirty="0"/>
          </a:p>
        </p:txBody>
      </p:sp>
      <p:sp>
        <p:nvSpPr>
          <p:cNvPr id="6" name="Content Placeholder 2"/>
          <p:cNvSpPr txBox="1">
            <a:spLocks/>
          </p:cNvSpPr>
          <p:nvPr/>
        </p:nvSpPr>
        <p:spPr bwMode="gray">
          <a:xfrm>
            <a:off x="33587" y="6302375"/>
            <a:ext cx="9005640" cy="358776"/>
          </a:xfrm>
          <a:prstGeom prst="rect">
            <a:avLst/>
          </a:prstGeom>
          <a:noFill/>
          <a:ln w="9525">
            <a:noFill/>
            <a:miter lim="800000"/>
            <a:headEnd/>
            <a:tailEnd/>
          </a:ln>
        </p:spPr>
        <p:txBody>
          <a:bodyPr/>
          <a:lstStyle/>
          <a:p>
            <a:pPr marL="342914" indent="-342914" algn="ctr">
              <a:spcBef>
                <a:spcPct val="20000"/>
              </a:spcBef>
              <a:defRPr/>
            </a:pPr>
            <a:r>
              <a:rPr lang="en-GB" sz="1600" b="1" kern="0" dirty="0">
                <a:solidFill>
                  <a:srgbClr val="00497A"/>
                </a:solidFill>
                <a:latin typeface="Uni"/>
                <a:ea typeface="Verdana" pitchFamily="34" charset="0"/>
                <a:cs typeface="Verdana" pitchFamily="34" charset="0"/>
              </a:rPr>
              <a:t>Blackden Financial |  International Partners with UNFCU. </a:t>
            </a:r>
          </a:p>
        </p:txBody>
      </p:sp>
      <p:sp>
        <p:nvSpPr>
          <p:cNvPr id="7" name="Rectangle 3"/>
          <p:cNvSpPr>
            <a:spLocks noChangeArrowheads="1"/>
          </p:cNvSpPr>
          <p:nvPr/>
        </p:nvSpPr>
        <p:spPr bwMode="auto">
          <a:xfrm>
            <a:off x="1" y="1628801"/>
            <a:ext cx="8188035" cy="394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5000"/>
              </a:lnSpc>
              <a:spcBef>
                <a:spcPct val="20000"/>
              </a:spcBef>
              <a:buClr>
                <a:srgbClr val="000099"/>
              </a:buClr>
            </a:pPr>
            <a:r>
              <a:rPr lang="en-US" altLang="en-US" sz="2400" b="1" dirty="0">
                <a:latin typeface="Univers" pitchFamily="34" charset="0"/>
              </a:rPr>
              <a:t>	</a:t>
            </a:r>
          </a:p>
          <a:p>
            <a:pPr marL="971591" lvl="1" indent="-514350">
              <a:lnSpc>
                <a:spcPct val="95000"/>
              </a:lnSpc>
              <a:spcBef>
                <a:spcPct val="20000"/>
              </a:spcBef>
              <a:buClr>
                <a:srgbClr val="000099"/>
              </a:buClr>
              <a:buSzPct val="80000"/>
              <a:buFont typeface="Arial" panose="020B0604020202020204" pitchFamily="34" charset="0"/>
              <a:buChar char="•"/>
            </a:pPr>
            <a:r>
              <a:rPr lang="en-US" altLang="en-US" sz="2600" dirty="0">
                <a:solidFill>
                  <a:srgbClr val="00497A"/>
                </a:solidFill>
                <a:latin typeface="Uni"/>
              </a:rPr>
              <a:t>Fixed interest with UNFCU</a:t>
            </a:r>
          </a:p>
          <a:p>
            <a:pPr marL="971591" lvl="1" indent="-514350">
              <a:lnSpc>
                <a:spcPct val="95000"/>
              </a:lnSpc>
              <a:spcBef>
                <a:spcPct val="20000"/>
              </a:spcBef>
              <a:buClr>
                <a:srgbClr val="000099"/>
              </a:buClr>
              <a:buSzPct val="80000"/>
              <a:buFont typeface="Arial" panose="020B0604020202020204" pitchFamily="34" charset="0"/>
              <a:buChar char="•"/>
            </a:pPr>
            <a:endParaRPr lang="en-US" altLang="en-US" sz="2600" dirty="0">
              <a:solidFill>
                <a:srgbClr val="00497A"/>
              </a:solidFill>
              <a:latin typeface="Uni"/>
            </a:endParaRPr>
          </a:p>
          <a:p>
            <a:pPr marL="971591" lvl="1" indent="-514350">
              <a:spcBef>
                <a:spcPct val="20000"/>
              </a:spcBef>
              <a:buClr>
                <a:srgbClr val="000099"/>
              </a:buClr>
              <a:buSzPct val="80000"/>
              <a:buFont typeface="Arial" panose="020B0604020202020204" pitchFamily="34" charset="0"/>
              <a:buChar char="•"/>
            </a:pPr>
            <a:r>
              <a:rPr lang="en-US" altLang="en-US" sz="2600" dirty="0">
                <a:solidFill>
                  <a:srgbClr val="00497A"/>
                </a:solidFill>
                <a:latin typeface="Uni"/>
              </a:rPr>
              <a:t>Managed Portfolios</a:t>
            </a:r>
          </a:p>
          <a:p>
            <a:pPr marL="971591" lvl="1" indent="-514350">
              <a:spcBef>
                <a:spcPct val="20000"/>
              </a:spcBef>
              <a:buClr>
                <a:srgbClr val="000099"/>
              </a:buClr>
              <a:buSzPct val="80000"/>
              <a:buFont typeface="Arial" panose="020B0604020202020204" pitchFamily="34" charset="0"/>
              <a:buChar char="•"/>
            </a:pPr>
            <a:endParaRPr lang="en-US" altLang="en-US" sz="2600" dirty="0">
              <a:solidFill>
                <a:srgbClr val="00497A"/>
              </a:solidFill>
              <a:latin typeface="Uni"/>
            </a:endParaRPr>
          </a:p>
          <a:p>
            <a:pPr marL="971591" lvl="1" indent="-514350" algn="just">
              <a:spcBef>
                <a:spcPct val="20000"/>
              </a:spcBef>
              <a:buClr>
                <a:srgbClr val="000099"/>
              </a:buClr>
              <a:buSzPct val="80000"/>
              <a:buFont typeface="Arial" panose="020B0604020202020204" pitchFamily="34" charset="0"/>
              <a:buChar char="•"/>
            </a:pPr>
            <a:r>
              <a:rPr lang="en-US" altLang="en-US" sz="2600" dirty="0">
                <a:solidFill>
                  <a:srgbClr val="00497A"/>
                </a:solidFill>
                <a:latin typeface="Uni"/>
              </a:rPr>
              <a:t>ETF’s</a:t>
            </a:r>
          </a:p>
          <a:p>
            <a:pPr eaLnBrk="1" hangingPunct="1">
              <a:lnSpc>
                <a:spcPct val="125000"/>
              </a:lnSpc>
              <a:spcBef>
                <a:spcPct val="20000"/>
              </a:spcBef>
              <a:buClr>
                <a:srgbClr val="000099"/>
              </a:buClr>
            </a:pPr>
            <a:endParaRPr lang="en-US" altLang="en-US" sz="2400" b="1" dirty="0">
              <a:latin typeface="Univers" pitchFamily="34" charset="0"/>
            </a:endParaRPr>
          </a:p>
        </p:txBody>
      </p:sp>
      <p:sp>
        <p:nvSpPr>
          <p:cNvPr id="8" name="TextBox 7"/>
          <p:cNvSpPr txBox="1"/>
          <p:nvPr/>
        </p:nvSpPr>
        <p:spPr>
          <a:xfrm>
            <a:off x="0" y="1186229"/>
            <a:ext cx="5485222" cy="523220"/>
          </a:xfrm>
          <a:prstGeom prst="rect">
            <a:avLst/>
          </a:prstGeom>
          <a:noFill/>
        </p:spPr>
        <p:txBody>
          <a:bodyPr wrap="square" rtlCol="0">
            <a:spAutoFit/>
          </a:bodyPr>
          <a:lstStyle/>
          <a:p>
            <a:pPr lvl="1"/>
            <a:r>
              <a:rPr lang="en-GB" sz="2800" b="1" dirty="0">
                <a:latin typeface="Uni"/>
              </a:rPr>
              <a:t>Investment</a:t>
            </a:r>
          </a:p>
        </p:txBody>
      </p:sp>
      <p:pic>
        <p:nvPicPr>
          <p:cNvPr id="10" name="Picture 9" descr="X:\1 Logo UNFCU_FA_Geneve_good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1" y="690751"/>
            <a:ext cx="1872920" cy="39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295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Origin xmlns="5fdf7829-12b8-4bea-a4cb-fc58c204477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20E248DF1E93408864FF37CEC7F0B1" ma:contentTypeVersion="16" ma:contentTypeDescription="Create a new document." ma:contentTypeScope="" ma:versionID="4e3140fd155ea4396dc06477ac6f3376">
  <xsd:schema xmlns:xsd="http://www.w3.org/2001/XMLSchema" xmlns:xs="http://www.w3.org/2001/XMLSchema" xmlns:p="http://schemas.microsoft.com/office/2006/metadata/properties" xmlns:ns1="http://schemas.microsoft.com/sharepoint/v3" xmlns:ns2="bd19408c-bb41-4a7e-af4c-4e94b4310e0d" xmlns:ns3="5fdf7829-12b8-4bea-a4cb-fc58c2044773" targetNamespace="http://schemas.microsoft.com/office/2006/metadata/properties" ma:root="true" ma:fieldsID="37e1f85012a6d5f7ef7f78cb3f28f88e" ns1:_="" ns2:_="" ns3:_="">
    <xsd:import namespace="http://schemas.microsoft.com/sharepoint/v3"/>
    <xsd:import namespace="bd19408c-bb41-4a7e-af4c-4e94b4310e0d"/>
    <xsd:import namespace="5fdf7829-12b8-4bea-a4cb-fc58c204477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3:Origi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19408c-bb41-4a7e-af4c-4e94b4310e0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df7829-12b8-4bea-a4cb-fc58c204477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Origin" ma:index="20" nillable="true" ma:displayName="Origin" ma:format="Dropdown" ma:internalName="Origin">
      <xsd:simpleType>
        <xsd:restriction base="dms:Text">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C52167-E9EE-48F9-8F8A-4FA02EF97FF2}">
  <ds:schemaRefs>
    <ds:schemaRef ds:uri="http://schemas.microsoft.com/sharepoint/v3/contenttype/forms"/>
  </ds:schemaRefs>
</ds:datastoreItem>
</file>

<file path=customXml/itemProps2.xml><?xml version="1.0" encoding="utf-8"?>
<ds:datastoreItem xmlns:ds="http://schemas.openxmlformats.org/officeDocument/2006/customXml" ds:itemID="{E82FC3DB-A981-4BB7-823B-4C0EE69DC170}">
  <ds:schemaRefs>
    <ds:schemaRef ds:uri="http://schemas.microsoft.com/office/2006/metadata/properties"/>
    <ds:schemaRef ds:uri="http://schemas.microsoft.com/office/infopath/2007/PartnerControls"/>
    <ds:schemaRef ds:uri="http://schemas.microsoft.com/sharepoint/v3"/>
    <ds:schemaRef ds:uri="5fdf7829-12b8-4bea-a4cb-fc58c2044773"/>
  </ds:schemaRefs>
</ds:datastoreItem>
</file>

<file path=customXml/itemProps3.xml><?xml version="1.0" encoding="utf-8"?>
<ds:datastoreItem xmlns:ds="http://schemas.openxmlformats.org/officeDocument/2006/customXml" ds:itemID="{523B04B3-7590-4242-BA7D-04BF6E3A50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19408c-bb41-4a7e-af4c-4e94b4310e0d"/>
    <ds:schemaRef ds:uri="5fdf7829-12b8-4bea-a4cb-fc58c20447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118</TotalTime>
  <Words>895</Words>
  <Application>Microsoft Macintosh PowerPoint</Application>
  <PresentationFormat>On-screen Show (4:3)</PresentationFormat>
  <Paragraphs>146</Paragraphs>
  <Slides>18</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Calibri</vt:lpstr>
      <vt:lpstr>Calibri Light</vt:lpstr>
      <vt:lpstr>Uni</vt:lpstr>
      <vt:lpstr>Univers</vt:lpstr>
      <vt:lpstr>Univers 55</vt:lpstr>
      <vt:lpstr>Verdana</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JENNER</dc:creator>
  <cp:lastModifiedBy>ANJA SARINIC</cp:lastModifiedBy>
  <cp:revision>14</cp:revision>
  <cp:lastPrinted>2018-07-17T08:01:07Z</cp:lastPrinted>
  <dcterms:modified xsi:type="dcterms:W3CDTF">2020-01-31T11:33:18Z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0x010100E520E248DF1E93408864FF37CEC7F0B1</vt:lpwstr>
  </property>
</Properties>
</file>