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webextensions/webextension1.xml" ContentType="application/vnd.ms-office.webextension+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7.xml" ContentType="application/vnd.openxmlformats-officedocument.presentationml.tags+xml"/>
  <Override PartName="/ppt/notesSlides/notesSlide26.xml" ContentType="application/vnd.openxmlformats-officedocument.presentationml.notesSlide+xml"/>
  <Override PartName="/ppt/tags/tag8.xml" ContentType="application/vnd.openxmlformats-officedocument.presentationml.tags+xml"/>
  <Override PartName="/ppt/notesSlides/notesSlide27.xml" ContentType="application/vnd.openxmlformats-officedocument.presentationml.notesSlide+xml"/>
  <Override PartName="/ppt/tags/tag9.xml" ContentType="application/vnd.openxmlformats-officedocument.presentationml.tags+xml"/>
  <Override PartName="/ppt/notesSlides/notesSlide28.xml" ContentType="application/vnd.openxmlformats-officedocument.presentationml.notesSlide+xml"/>
  <Override PartName="/ppt/tags/tag10.xml" ContentType="application/vnd.openxmlformats-officedocument.presentationml.tags+xml"/>
  <Override PartName="/ppt/notesSlides/notesSlide29.xml" ContentType="application/vnd.openxmlformats-officedocument.presentationml.notesSlide+xml"/>
  <Override PartName="/ppt/tags/tag11.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12.xml" ContentType="application/vnd.openxmlformats-officedocument.presentationml.tags+xml"/>
  <Override PartName="/ppt/notesSlides/notesSlide3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tags/tag13.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webextensions/webextension2.xml" ContentType="application/vnd.ms-office.webextension+xml"/>
  <Override PartName="/ppt/notesSlides/notesSlide36.xml" ContentType="application/vnd.openxmlformats-officedocument.presentationml.notesSlide+xml"/>
  <Override PartName="/ppt/tags/tag14.xml" ContentType="application/vnd.openxmlformats-officedocument.presentationml.tags+xml"/>
  <Override PartName="/ppt/notesSlides/notesSlide37.xml" ContentType="application/vnd.openxmlformats-officedocument.presentationml.notesSlide+xml"/>
  <Override PartName="/ppt/tags/tag15.xml" ContentType="application/vnd.openxmlformats-officedocument.presentationml.tags+xml"/>
  <Override PartName="/ppt/notesSlides/notesSlide38.xml" ContentType="application/vnd.openxmlformats-officedocument.presentationml.notesSlide+xml"/>
  <Override PartName="/ppt/tags/tag16.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webextensions/webextension3.xml" ContentType="application/vnd.ms-office.webextension+xml"/>
  <Override PartName="/ppt/notesSlides/notesSlide45.xml" ContentType="application/vnd.openxmlformats-officedocument.presentationml.notesSlide+xml"/>
  <Override PartName="/ppt/tags/tag17.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74" r:id="rId6"/>
    <p:sldMasterId id="2147483688" r:id="rId7"/>
    <p:sldMasterId id="2147483704" r:id="rId8"/>
    <p:sldMasterId id="2147483716" r:id="rId9"/>
  </p:sldMasterIdLst>
  <p:notesMasterIdLst>
    <p:notesMasterId r:id="rId60"/>
  </p:notesMasterIdLst>
  <p:sldIdLst>
    <p:sldId id="2123260990" r:id="rId10"/>
    <p:sldId id="2123261035" r:id="rId11"/>
    <p:sldId id="2123260991" r:id="rId12"/>
    <p:sldId id="2123261002" r:id="rId13"/>
    <p:sldId id="2123261000" r:id="rId14"/>
    <p:sldId id="3563" r:id="rId15"/>
    <p:sldId id="263" r:id="rId16"/>
    <p:sldId id="2123261010" r:id="rId17"/>
    <p:sldId id="428" r:id="rId18"/>
    <p:sldId id="468" r:id="rId19"/>
    <p:sldId id="2123261011" r:id="rId20"/>
    <p:sldId id="1875" r:id="rId21"/>
    <p:sldId id="1612" r:id="rId22"/>
    <p:sldId id="2123261014" r:id="rId23"/>
    <p:sldId id="1614" r:id="rId24"/>
    <p:sldId id="1956" r:id="rId25"/>
    <p:sldId id="469" r:id="rId26"/>
    <p:sldId id="1620" r:id="rId27"/>
    <p:sldId id="471" r:id="rId28"/>
    <p:sldId id="2123261015" r:id="rId29"/>
    <p:sldId id="2123261017" r:id="rId30"/>
    <p:sldId id="2123261016" r:id="rId31"/>
    <p:sldId id="270" r:id="rId32"/>
    <p:sldId id="271" r:id="rId33"/>
    <p:sldId id="940" r:id="rId34"/>
    <p:sldId id="277" r:id="rId35"/>
    <p:sldId id="2123261003" r:id="rId36"/>
    <p:sldId id="2123261004" r:id="rId37"/>
    <p:sldId id="2123261018" r:id="rId38"/>
    <p:sldId id="754" r:id="rId39"/>
    <p:sldId id="2123261022" r:id="rId40"/>
    <p:sldId id="2123261023" r:id="rId41"/>
    <p:sldId id="752" r:id="rId42"/>
    <p:sldId id="280" r:id="rId43"/>
    <p:sldId id="2123260961" r:id="rId44"/>
    <p:sldId id="2123261033" r:id="rId45"/>
    <p:sldId id="760" r:id="rId46"/>
    <p:sldId id="3603" r:id="rId47"/>
    <p:sldId id="1963" r:id="rId48"/>
    <p:sldId id="3593" r:id="rId49"/>
    <p:sldId id="3606" r:id="rId50"/>
    <p:sldId id="2123261028" r:id="rId51"/>
    <p:sldId id="2123261029" r:id="rId52"/>
    <p:sldId id="2123261030" r:id="rId53"/>
    <p:sldId id="2123261031" r:id="rId54"/>
    <p:sldId id="3557" r:id="rId55"/>
    <p:sldId id="2123261007" r:id="rId56"/>
    <p:sldId id="2123261008" r:id="rId57"/>
    <p:sldId id="623" r:id="rId58"/>
    <p:sldId id="624" r:id="rId59"/>
  </p:sldIdLst>
  <p:sldSz cx="12192000" cy="6858000"/>
  <p:notesSz cx="6858000" cy="9144000"/>
  <p:custDataLst>
    <p:tags r:id="rId6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alya Shustova" initials="NS" lastIdx="3" clrIdx="0">
    <p:extLst>
      <p:ext uri="{19B8F6BF-5375-455C-9EA6-DF929625EA0E}">
        <p15:presenceInfo xmlns:p15="http://schemas.microsoft.com/office/powerpoint/2012/main" userId="S::Natalya.Shustova@ie.edu::62ee80a2-7d68-4dac-bfa6-794b77ff26a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46BDFF"/>
    <a:srgbClr val="79A52A"/>
    <a:srgbClr val="562672"/>
    <a:srgbClr val="D80011"/>
    <a:srgbClr val="3B3B87"/>
    <a:srgbClr val="007786"/>
    <a:srgbClr val="D4E4F6"/>
    <a:srgbClr val="87898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734" autoAdjust="0"/>
    <p:restoredTop sz="75102" autoAdjust="0"/>
  </p:normalViewPr>
  <p:slideViewPr>
    <p:cSldViewPr snapToGrid="0">
      <p:cViewPr>
        <p:scale>
          <a:sx n="65" d="100"/>
          <a:sy n="65" d="100"/>
        </p:scale>
        <p:origin x="784" y="8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tags" Target="tags/tag1.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1-02T15:57:20.770"/>
    </inkml:context>
    <inkml:brush xml:id="br0">
      <inkml:brushProperty name="width" value="0.05" units="cm"/>
      <inkml:brushProperty name="height" value="0.05" units="cm"/>
    </inkml:brush>
  </inkml:definitions>
  <inkml:trace contextRef="#ctx0" brushRef="#br0">0 9 4249,'9'-6'688,"-14"4"32,8 8-1608,-3-6-416,0 2-369</inkml:trace>
</inkml:ink>
</file>

<file path=ppt/ink/ink10.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02:34.498"/>
    </inkml:context>
    <inkml:brush xml:id="br0">
      <inkml:brushProperty name="width" value="0.14" units="cm"/>
      <inkml:brushProperty name="height" value="0.14" units="cm"/>
    </inkml:brush>
  </inkml:definitions>
  <inkml:trace contextRef="#ctx0" brushRef="#br0">-2 19 1546,'16'-17'294,"23"-19"162,8-2-462,15-15-4,6-1-80,12-19-52,-10-1-18,7-17-18,-15 8 0,-3-8 88,-18 17 56,-24 12 54,-5 18 50,-6 14 54,-15 15 8,-5 9 4,14 12-42,-18 21-30,1 5-54,2 25-8,-3 16-4,0 18 4,1-2-2,-4 12 2,-2-28 0,4 9-2,2-25 0,5 5-38,3-6-54,9-1-168,0-2-142,9 6-10,0-9-176</inkml:trace>
  <inkml:trace contextRef="#ctx0" brushRef="#br0" timeOffset="1">1390-1627 1244,'-8'35'226,"-9"16"134,-7 29-380,12 26 14,-5 41 4,-7 3 4,-3 43 0,-2-10 2,-15 17 20,-7-20 10,-2 6 28,3-34 12,-9-4 20,12-33-14,-3-3-10,6-27-26,-7-5-226,22-18-276,2-9 10</inkml:trace>
  <inkml:trace contextRef="#ctx0" brushRef="#br0" timeOffset="2">2079-766 1752,'9'18'312,"-9"11"198,-3 13-538,-22 16-48,5 4-44,-15 4-14,-7-17-6,-4-4-10,-5-13 56,7-13 60,8-35 10,1-10 4,12-9 14,14-25-2,3-2 4,21-2 2,11 8 8,9 8-4,10 13 2,7 9-2,8 11-4,2 21 6,-3 6 16,0 14 18,-12 9 10,-6 18 26,-23 12 2,-15 15 2,-15-3-16,-29 20-2,-7-11-16,-34 14 4,9-14-8,-23 10 2,18-16-8,-23 2-4,12-20-18,1-15-2,2-9-8,8-16-2,25-14-10,8-8-22,27-11-12,18-8-2,18 2 6,21-7 14,16 7 22,18 11 16,7 6 8,11 15-2,-2 2-4,8 9 4,-20-7 2,11 4 6,-11-14-6,0 3 0,-12-4-10,-3 7-310,-12-12-190,9-3-42</inkml:trace>
  <inkml:trace contextRef="#ctx0" brushRef="#br0" timeOffset="3">3210 274 1256,'0'0'256,"-6"-3"110,-3-15-388,9-17-60,15-54-28,3 39-22,5-3 10,4-8 16,3 2 56,-7-8 44,-3 10 44,4-2 68,-6 9 30,-6 14 42,0 7-8,-9 12-38,2 11-68,-2 12-28,3 5-42,-3 24 2,6 7 16,-3 14 16,-6 12 4,-6 9 4,3-9-4,-3-3-2,-3-17-12,6-9-4,3-18-10,-5-10 4,10-2 2,-5-9-2,3-3-10,-3 3-38,0-6-22,9-26-44,36-58-10,-19 22 10,9 6 40,-8-7 18,0 17 46,2-2 12,-2 19 10,-10 8 12,-5 10 0,3 8 6,-7 12 4,1 6 6,-6 8-2,12 16 6,-11-4 20,1 13 22,4 8-2,0 6 10,0-3-8,-1 21-24,7-10-32,-3 10-58,-4-18-88,8 5-336,-4-10-94,5-19-152</inkml:trace>
  <inkml:trace contextRef="#ctx0" brushRef="#br0" timeOffset="4">4244-390 1358,'11'27'310,"-1"14"122,7 22-404,-8-2-2,-9 19-12,-9-12-4,-11 8-2,-7-21 0,-5 1 2,11-26 4,3-6 8,3-15-2,6-15-18,4-13-6,-4-16-10,9-6-18,9-21-28,-1-8 0,13-7-12,6 6 4,8-7 4,-6 7 32,16 3 16,-10 8 18,-2 16 12,-7 8 10,-2 19 18,-7 17 22,5 15 24,1 15-4,-3 13 2,5 14-14,-11 8-10,-5-4-22,-9 13 0,0-12-4,-6 9 2,3-12-22,-8 2-40,11-13-92,0-2-398,5-16 62</inkml:trace>
  <inkml:trace contextRef="#ctx0" brushRef="#br0" timeOffset="5">4172-65 980,'4'-9'540,"5"-7"-76,14 5-124,12-4-346,18 6-12,1 1-10,7-1-18,-7 6-106,4 3-202,-4-6-100,5 12-118</inkml:trace>
  <inkml:trace contextRef="#ctx0" brushRef="#br0" timeOffset="6">4847-336 682,'-11'0'518,"-4"15"-92,6 5-66,1 15-266,-1 7-52,-1 20-2,-2-9-28,-2 3-2,2-12-4,-2-9 2,-4-15 0,9-5-6,-6-15-6,6-15 0,0-5-2,15-12-4,-3-6-2,6-13-36,15 2-20,8-5-38,-3-7-12,13 2 0,5 5 42,1 2 22,-11 7 36,5 13 22,-13 20 8,-2-2 4,-9 14 0,-3 17 16,-6 1 0,-15 14 6,-3 4 2,-11 7 36,-14-7 2,-1-1 16,-1-2-6,1-6 0,9-13-38,-1 7-18,4-7-20,5-2-8,9-3-6,6-2-10,-2 1 0,13 1 2,1-6 0,9 12 2,5-4 10,4-2 0,-1 0 2,7 5-2,-12-1 0,5 7 2,-2 1 0,-7 2 0,2 4 0,-8-1 0,4-6-8,-4 3-104,4-4-108,-6-10-236,5-9-62</inkml:trace>
  <inkml:trace contextRef="#ctx0" brushRef="#br0" timeOffset="7">5457-435 1410,'0'29'310,"-9"12"130,3 3-402,-5 19-38,-7-11 10,-6 10-2,6 1 0,-11-5 0,2-14 2,1-3 0,-3-14 2,2-10 6,0-8 0,7-15-28,2-5-18,12-14-50,15-13-34,14-11-82,4-12-8,9-8-2,4 4 46,-4-3 44,-6 10 100,10 4 60,-4 16 72,-6-3 26,0 17-6,-4 13-18,-6 5-14,-2 15-12,-3 14-6,-3 3 24,-6 10 6,-3 5 2,3 4-44,-3 1-20,-3 2-30,0-4-10,0 1-10,8-2-2,-10-13-10,13 11-84,4-8-80,-4-7-346,-5-9 6</inkml:trace>
  <inkml:trace contextRef="#ctx0" brushRef="#br0" timeOffset="8">5296 11 1046,'-9'-16'300,"18"4"60,13-5-270,10-1-86,14-11-2,8 8-2,14-5-18,0 8-64,-4-5-278,-4 4 54</inkml:trace>
  <inkml:trace contextRef="#ctx0" brushRef="#br0" timeOffset="9">6046-390 1412,'-6'6'256,"3"3"160,6 18-418,-3 20-8,-3 9 18,-3 8 8,-2 4-2,-11 9 4,5-15-2,-7 3-22,4-16-70,-1 2-212,3-25-146,6-5-84</inkml:trace>
  <inkml:trace contextRef="#ctx0" brushRef="#br0" timeOffset="10">5805-356 576,'-6'-17'544,"12"17"-148,-3-9-40,6 3-264,-1-6-80,17 7-4,-2-7-6,15-12-2,4 9-4,4 3 0,2 6-394,-1 4 128</inkml:trace>
  <inkml:trace contextRef="#ctx0" brushRef="#br0" timeOffset="11">6255-502 2352,'57'-18'394,"-51"27"238,5 17-738,-2 18-106,0 9 0,-9 15-6,-3 0 36,-12 2 62,-2-4 122,-9 10 86,-2-17 14,2 5 0,3-5-24,1-5-114,8-10-152,2-8-362,6-13-4</inkml:trace>
  <inkml:trace contextRef="#ctx0" brushRef="#br0" timeOffset="12">6625-467 1838,'-8'12'382,"5"18"178,3-4-528,3 12-48,2 15 10,-5 15-38,0-18-22,-5 12-58,2-5-42,-3 1-132,-3-5-52,-8 0-146,2-3-50</inkml:trace>
  <inkml:trace contextRef="#ctx0" brushRef="#br0" timeOffset="13">6224 2 796,'0'-19'290,"15"-7"20,5 9-216,14-4-42,9 3-42,11 6-8,-2-3-44,11 4-270,-1-4 74</inkml:trace>
  <inkml:trace contextRef="#ctx0" brushRef="#br0" timeOffset="14">7014-239 566,'-11'-3'372,"-8"12"-34,-1 8-96,8 9-128,3 10-34,1 8-52,8 15-12,3-12-12,11 3-12,10-15-10,3-17-14,11-15-6,6-15-6,-9-12 8,16-20 8,-1-2 12,-3-13 6,-12 6 10,1-1 2,-15 11 4,-21-5 16,-15 19 16,-12 2 24,-5 3 0,-3 21-4,5 3-18,-11 19-26,-1 1-34,-2 21-20,5-5-18,-10 14-82,7-6-54,13 12-156,5-6-32</inkml:trace>
  <inkml:trace contextRef="#ctx0" brushRef="#br0" timeOffset="15">7598-230 1400,'16'-12'286,"-8"24"144,-8 2-376,3 24-74,-6 4-2,-5 2 28,-1 0-16,-7 0-14,-1-9 20,-1-3 18,10-14-6,-1-9 10,6-6 0,3-12-6,9-3-2,-1-11-8,10-7-10,2-10-6,8 5 2,7-7-2,-3 21 4,4-5-2,-13 9-2,3 8-4,-7 9 0,-2 3 0,-8 11 6,-6 7 6,3 5 10,-6 10 14,0-4 6,3 0 16,-3-6 2,8-8 6,-8-9-6,6-9 0,-6 0 22,0 0-2,0-6-10,12-15-6,39-63-4,-25 33-38,1 8-8,5-11-12,-6 16-10,2-21-10,-2 14-28,0-13-12,0 7-4,-1-1-36,-5 13-34,-2 7-90,-10 14-94,-2-3-82,-3 15-80</inkml:trace>
  <inkml:trace contextRef="#ctx0" brushRef="#br0" timeOffset="16">7589-284 550,'19'-50'124,"-19"50"48,6-3-158,-3-3-16,-3 6 8,0 0 22,0 0 58,0 0 18,0 0 28,0 0 2,0 6-4,0 20-52,8 9-18,1 42-40,-9-29-334,-3 1 92</inkml:trace>
</inkml:ink>
</file>

<file path=ppt/ink/ink11.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06:04.580"/>
    </inkml:context>
    <inkml:brush xml:id="br0">
      <inkml:brushProperty name="width" value="0.14" units="cm"/>
      <inkml:brushProperty name="height" value="0.14" units="cm"/>
    </inkml:brush>
  </inkml:definitions>
  <inkml:trace contextRef="#ctx0" brushRef="#br0">-1 0 152,'-2'-5'184,"2"2"-24,2 11 16,-2-8-6,0 0 28,23 46 68,21 55-12,-8-16 2,5 2-28,18 29-76,2-8-64,18 9-20,4-22-34,19-16 4,-11-27-2,24-17 0,-24-18 0,7-19-84,-11-16-142,10-5-318,-22-6-20</inkml:trace>
  <inkml:trace contextRef="#ctx0" brushRef="#br0" timeOffset="1">-311 764 820,'9'0'372,"8"0"-14,18 20-88,15 21-204,19 26 54,7 5 22,10 21 20,1-5-28,12 4 2,-3-31-36,23-5 4,-17-27-16,2-11-6,-20-21-30,-2-6-58,-15-14-88,-1-10-192,-11 7-162,7-9-168,-13 0-126</inkml:trace>
  <inkml:trace contextRef="#ctx0" brushRef="#br0" timeOffset="2">907 447 1550,'-7'-3'268,"11"-5"124,23-4-466,19 3-8,13-2 2,19 5 76,-3 4 48,10 18 44,-6 2 12,2 17 12,-9 0-28,-8 17-18,-8-2-38,-13 11-10,-13-1-6,-16 31 0,-14-4 0,-14 9 18,-7 0 10,-20 19 10,-2-24 0,-7 8 2,6-20-18,6-10-8,10-20-30,8-19-222,11-7-342,9-14 24</inkml:trace>
  <inkml:trace contextRef="#ctx0" brushRef="#br0" timeOffset="3">2718 353 1462,'-14'26'100,"-4"-8"108,-8-2-508,-9 4-66,-3-2 180,-3-18 166,-2 0 138,11-9 72,6-11 60,14-1-158,12-10-72,12 2-62,14-12-8,15 6 12,16 3 56,-4 12 42,8 5 50,-11 21 24,5 14 24,-12 13-30,-2 19-12,-12 1-20,-15 18-6,-22-9-20,-24 11-4,-12 2-8,-19 3-24,-10-8-14,-18-3 0,8-14-4,-13-5-10,11-21-16,6-13-22,22-11-12,7-12-22,21-14-12,12-3-10,11 6 16,23-12 8,15 15 16,21-1 30,7 10 32,19 8 42,5 8 22,10 19 44,-19-4 8,3 6 6,-16 5-28,-4 13-16,-21-21-40,7 18-54,-12-9-80,-6 3-228,-3-9-282,-2-1-42</inkml:trace>
  <inkml:trace contextRef="#ctx0" brushRef="#br0" timeOffset="4">3469 773 2040,'-14'20'390,"-4"18"180,27-18-602,-24 33-52,7-10 44,-4 6 6,-6-14 46,-5-3 22,3-14 14,-3-7-8,6-5-38,8-6-104,0-17-52,9-18-58,6 0-22,12-24 12,1 8 100,13-2 38,-6 18 56,4-5 26,-4 13 30,-3 10 26,0 11 18,-2 12 58,-4 6 14,7 20 14,-7 8-20,1 4 6,-7-6-50,12 11-10,-15-20-28,10 0-2,-9-11-22,5-10 2,-2-8-8,11-17-4,-5-7-12,11-8-14,-3-2-22,6-9-4,0 8-18,2 0-90,-7 3-78,2 5-372,-6 10 4</inkml:trace>
  <inkml:trace contextRef="#ctx0" brushRef="#br0" timeOffset="5">4176 739 814,'-6'9'388,"6"8"40,-3 9-164,3 12-56,-5-9-20,-7 12-18,4-6-34,-1-7-8,1-4-48,-1-7-14,3-2-26,6-6-12,0-7-16,0 4-36,0-6-36,0 0-66,0-6-42,9-20-132,31-66-98,-5 28 44,0 5 66,8-2 62,-2 17 164,-3 10 198,-6 11 24,8 20 66,-11 6 2,6 15-10,-3 5-40,3 11-2,-8 4-50,-4 6-6,-14 2-16,-9-11-18,-6 0-20,-12 0-4,-8-7-20,-9 2 0,-9-4-10,1-9-10,-12-5-12,-6 3-6,0-7-22,-1 1-28,4 3-32,4-4-136,13 1-174,6 6-190,0-6-98</inkml:trace>
  <inkml:trace contextRef="#ctx0" brushRef="#br0" timeOffset="6">1822 1537 1312,'2'6'298,"7"11"160,-3 9-328,6 12 10,-6 6 52,-6 14 40,-9-9-18,0 6-22,-14-5-70,5 3-30,1-10-56,-7-2-130,13-13-100,2-4-226,9-16-132,0-8-134,0-14-110</inkml:trace>
  <inkml:trace contextRef="#ctx0" brushRef="#br0" timeOffset="7">1748 1647 628,'0'-32'256,"6"6"4,6 0-120,11-1-76,12 1 58,9 9 24,8 8 56,-2 3 42,1 15 34,-1 5-162,-6 4-132,-18-1 40,0 10-54,-8-4-54,-13 6 102,-10-3 98,-19 9-94,-5-3-2,-15-5 10,-5-11-4,-4 10-4,2-11-8,-2 2-148,18-5-148,3 3-248,18-15-108</inkml:trace>
  <inkml:trace contextRef="#ctx0" brushRef="#br0" timeOffset="8">2425 1577 1842,'0'38'352,"-9"5"184,-2 7-556,-7-2 14,-5-10 4,-3-3 6,-1 0 6,-5-11 0,12-1-4,-2-11-64,10 2-46,3-11-120,9-3-80,0-17-136,3-7-4,12-11 0,-4 0-24</inkml:trace>
  <inkml:trace contextRef="#ctx0" brushRef="#br0" timeOffset="9">2468 1521 288,'44'-12'302,"-2"-2"-48,-1 14-26,-3 5-26,-12 4-56,-2 3 4,-16 8-32,4 6-22,-12-5-40,-9 11-30,6-6-32,-14 3-14,-15-2-2,-3-4 0,0-6 8,-9 6 6,4-14 10,5-7-2,6 4-2,3-6 2,8-6 2,4 4 0,5 4 0,3-4-18,6 2-4,0 0-2,0 0 10,6 0 42,-6 0 48,17 0 60,1 2 24,49 25 22,-47-10-28,7 1-22,-2 5-56,7-3-16,3-5-36,-3 0-54,6-15-94,-3-12-360,3 0-74,6-2-182</inkml:trace>
  <inkml:trace contextRef="#ctx0" brushRef="#br0" timeOffset="10">3078 1640 798,'-23'32'550,"-3"3"-102,6-3-54,-7 11-286,10-14 4,2 20 16,12-11-6,6 3 6,6-9-56,14-11-14,4-7-22,8-14-12,2-14-20,12-15-22,1-4-16,-4-16-10,-2 5-6,-3 0 2,-19 9 14,-4 1 8,-24 8 18,-6-6 14,-19 12 6,-10 2 10,-5 12-4,-4 6-10,6 9-6,4 9-36,6 17-44,13 2-74,7-3-34,2 4-88,15-3-16,11 0-160,-2-8 40,14 2-68</inkml:trace>
  <inkml:trace contextRef="#ctx0" brushRef="#br0" timeOffset="11">3671 1682 1660,'-3'30'342,"-6"9"166,-5-12-498,-1 5 6,4-3 0,-4 6 0,-2-12-2,6 1-2,5-7-186,-3-5-332,6-6-14,3-6-284</inkml:trace>
  <inkml:trace contextRef="#ctx0" brushRef="#br0" timeOffset="12">3482 1605 1526,'-26'14'280,"12"-5"74,14-15-460,14 6-58,4-3 26,5-6 48,12 4 88,9 5 38,-2 0 6,11 0 0,-1 5-16,7-2-16,-13 3-20,0 3-8,-17-9-2,3 9 2,-14-6 6,-9 2 22,-6-5 18,-3 3 38,0-3 16,0 0 38,-3 0 4,3 0 20,-18 18-26,-34 65 20,37-48-24,4 9 2,6 0-24,2-6-10,6-9-36,13-3-4,10-11-16,9-6 0,6-9-4,3-24-16,-3 4-24,2-21-22,-8 6-10,-6-9 2,-3 9 14,-12 3 16,-5 7 12,-18-16-2,-5 12-2,-7-3-28,-5 6-22,-5 17-32,2 9-16,-12 23-100,0 12-80,3 12-238,3-1-16</inkml:trace>
</inkml:ink>
</file>

<file path=ppt/ink/ink12.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06:27.722"/>
    </inkml:context>
    <inkml:brush xml:id="br0">
      <inkml:brushProperty name="width" value="0.14" units="cm"/>
      <inkml:brushProperty name="height" value="0.14" units="cm"/>
    </inkml:brush>
  </inkml:definitions>
  <inkml:trace contextRef="#ctx0" brushRef="#br0">-2-1 1146,'0'57'278,"-9"36"106,-3 12-342,-2 26 10,-4-2-16,1 11-16,8-28-6,0-2-2,9-25-4,-6-6-2,6-35 0,-3-9 6,3-12 38,-5-14 32,-4-15 0,6-15 0,3-14-76,-6-29-64,12-15-44,-6-31-26,3-4-2,3-24 66,-6 9 26,0-13 14,0 25 30,-6 3 16,3 22 8,-6 16 4,3 24 2,6 5-10,0 21-14,6-1-8,-3-2-6,3 8-6,3-3 8,2 4 0,-2 5 4,14 4 2,1-4 2,14 6 0,10-2 2,19 2-6,12 3 0,32-3 2,-3 7-4,29-7 0,9 0 2,43-6-2,1 1 0,43-7 2,-8-2 0,37-12 0,-26 6-2,33-12 0,-30 15 2,9-6 0,-38 11 2,12 7 2,-56-4 6,12 1 22,-38 8 2,11 0 6,-37 9 2,-3 6-6,-29 3-22,-15 3-8,-24 2-6,-16 4-4,-10-7 14,-8 16 22,-3-1 8,-12 15 10,-3 2 4,0 16 0,-8 2-12,5 32 14,-2 2 0,2 30 8,-3 2-12,7 42-6,-4-14-22,-3 20-8,7-12-10,-1 5-2,6-25-2,-3 2 8,12-16 8,-3 5 16,3-23 8,-3 0 26,3-17 2,-6-10-4,2-31-16,-2 2-6,9-5-28,-12 0-34,3-4-68,-17 7-298,-15-10-308,-21 4-60</inkml:trace>
  <inkml:trace contextRef="#ctx0" brushRef="#br0" timeOffset="1">-113 24 702,'0'-20'258,"0"12"-8,6 8-192,-3 16-38,6 11-44,5 19 14,-5 18 22,-9 27 34,6-1 14,-12 18 34,-8-6 18,2 18 32,-3-17-14,-2 28 10,5-8-28,-2 23-14,5-21-38,0 12-16,0-29-22,1 3-8,-1-26-4,6-6 10,-6-26 4,0-1 2,4-17 2,5-3-2,0-8-12,5-13-4,-2 4 0,12-12 2,-3-6 2,11-3-2,6 6 0,15-9-4,5 0-4,20 1-2,-1 5-2,16-6 2,4 3-2,22-3 0,-5 9 0,33-5 0,-16 2 2,33-3-2,-1 3 0,27-6 2,-9 0 0,32 4 0,-14 2-2,11 3 0,-20 3 2,23 11-2,-38-2 2,15 2 32,-41-5 12,15-3 8,-30-3 2,4-6 2,-30-3-34,3 3-8,-26-3-10,-12 1-2,-15 5-2,1-3-2,-15 6 0,-6-3-2,-6 11-32,-8-11-176,-12 3-172,-6 12-176,-12-6-18,-2-9-196</inkml:trace>
  <inkml:trace contextRef="#ctx0" brushRef="#br0" timeOffset="2">291 161 1204,'0'8'220,"17"25"140,1 4-368,5 22 22,-6 8 6,1 3-4,-6-12-6,-7-2 2,-2-16-4,-6-5 0,-2-14-230,2 8-150,-3-17-26</inkml:trace>
  <inkml:trace contextRef="#ctx0" brushRef="#br0" timeOffset="3">282 249 1286,'-18'-20'284,"12"-4"114,15 4-478,20 2-74,6 10-88,12-7 52,3 3 0,8 4 100,-6 2 88,1 12 88,-15 2-48,3 4 6,-15 11-2,-9-2-6,-17 14-10,-8 8 2,-13-2-6,-17 3 0,3-9-6,-8 0 0,-4-9-4,-3 1 2,7-13 0,-1 4 0,12-13 0,11-2-4,13 3-14,2-6-12,12-6-4,-6 6-4,2 0 2,31-8 10,48-19 8,-31 13 4,2 2 2,15 6 0,-5 6 0,-1 9 0,-9 6-2,-2-7-2,-27 1-2,-2 0 0,-13 5 8,-2-5 18,-12 9 8,-2 8 4,-10 0 4,-14 9-6,-6-6-14,-11 3 0,-4-8-2,-5-3-2,5-12 0,1 6 0,14-13-6,-3 7 2,9-9 0,12 9-4,2-9-4,3 9-168,13-1-168,10 1-4</inkml:trace>
  <inkml:trace contextRef="#ctx0" brushRef="#br0" timeOffset="4">1125 155 1168,'6'14'270,"-6"13"96,0 11-322,3 20-50,-6 3 6,-5 15 2,-1-6 2,-6-9-4,6-8-2,7-4-2,10-14 6,1-7 20,11-11 20,13-8-2,-4-9-2,17-3 2,10-6-36,11-8-136,-9-2-134,6-4-138,-11 5-122</inkml:trace>
  <inkml:trace contextRef="#ctx0" brushRef="#br0" timeOffset="5">971 292 1214,'0'-9'242,"18"-9"122,17-14-362,23 15-36,0-1-14,21-2-12,-9 2-6,6-5-36,-15 5-54,-3 4-162,-28 11 10</inkml:trace>
  <inkml:trace contextRef="#ctx0" brushRef="#br0" timeOffset="6">1062 549 1352,'9'-12'266,"26"3"138,3 1-610,23-1-204,3 9 2</inkml:trace>
  <inkml:trace contextRef="#ctx0" brushRef="#br0" timeOffset="7">1882 249 940,'3'0'360,"-3"9"-24,-3 8-246,3 15-66,-5 18-34,-4-3-32,-3 2 50,3 4 2,-5-10-8,-4 7-106,1-6-82,5-3-158,-11-15-82</inkml:trace>
  <inkml:trace contextRef="#ctx0" brushRef="#br0" timeOffset="8">1618 300 1102,'-12'-14'384,"6"-4"22,21 1-316,11-4-98,9 4-102,12-1-28,11 4 6,1 2 2,2 3 66,6 1 40,-15 2 38,1 3 12,-15 6 2,-12-3 4,-3 6-8,-5 2-8,-9-5-12,5 12 0,-14 2 10,9 10 32,-15 2 14,6 20 8,-9-8 2,6 12-10,-11-7-28,5 4-12,0-9-8,-2-6-2,-1-9 0,0-6-10,-2-5-8,2-12-28,-2-3-24,5-18-44,0-2-22,15-12-62,-3-3 2,20-9 8,-5-5 44,2-7 42,0 4 90,1 2 74,-7 6 30,13 9 22,-10 9-12,12 9-20,-2 8-48,-1 3-22,3 6-24,-3 9 26,-5 5 14,-4 13 34,1 11 16,-4 11 20,-11-5-26,3 14-10,-3-5-26,3-7-12,-6 1-20,3 0-174,3-6-132,-6-6-102,0-15-184</inkml:trace>
  <inkml:trace contextRef="#ctx0" brushRef="#br0" timeOffset="9">2193 499 1138,'5'-15'270,"16"6"88,5 9-366,18 0-194,5 0-104,4 6-56,5-3-168</inkml:trace>
  <inkml:trace contextRef="#ctx0" brushRef="#br0" timeOffset="10">127 1291 594,'50'-30'336,"-50"33"-68,9 6-128,-6 14-86,-3 4-86,0 11 52,5-3-6,-10 5-4,2-13-4,3 5 0,-6-15 0,-3-5 0,-3-3 2,-5-3 0,-1-6-2,10 0-36,-1 0-50,3-9-210,6-6 18</inkml:trace>
  <inkml:trace contextRef="#ctx0" brushRef="#br0" timeOffset="11">160 1241 212,'26'-32'252,"0"11"-60,9-2-10,0 11-108,12-2-36,-3 11-32,2-6-4,-5 9-2,0 3-6,-15 6 2,-8 5 10,-15-5 12,-6 11 16,-12-2 6,-11 8 2,-3-3-8,-12 9-10,0-14-12,-3 8 60,6-17 16,-2 3 22,7-4 16,7 1 2,0-3-60,14 3-52,-2-6-98,11-3-278,6-3 26</inkml:trace>
  <inkml:trace contextRef="#ctx0" brushRef="#br0" timeOffset="12">806 1197 1294,'3'11'232,"-3"18"152,6 9-394,-6 6 12,-6 14 18,-5-5-16,2 8 2,0-8-4,-14-4-30,14-14-52,-8-9-188,-4-8-120,-2-12-74</inkml:trace>
  <inkml:trace contextRef="#ctx0" brushRef="#br0" timeOffset="13">934 1188 638,'18'-24'292,"2"7"-16,-2 17-166,-4 6-52,-2 5-56,-3 13-4,-3 2 2,-15 15 2,-9-6 2,-8 9 2,-6-9 2,-12 2 20,-2-7 8,5-4 4,0-14-2,3 2-2,6-11-20,6 3-6,-1-12-4,13 6-2,5-3-10,15-3-2,3 6-2,17 6-2,6 3 0,-3 0 6,3 2 4,3-2 2,-8 9 10,-1-4 22,0 4 6,9-7 6,-3 4-2,6-6-8,3 5-60,-6-5-46,0-6-228,0 3-54,-9-6-98</inkml:trace>
  <inkml:trace contextRef="#ctx0" brushRef="#br0" timeOffset="14">1289 1351 1852,'5'12'338,"-2"11"170,15 12-616,14 6-124,-3-6-64,12-6-70,0-12 68,-3-11 70,-3-15 150,-3-14 110,-9-3 100,-5-9 2,-10 0-2,-8 0-2,-14 3-38,2-3-26,-11 9-42,-3 5-18,-1 4-14,-8 8-2,0 12-4,-6 14-76,6 7-62,-5 11-178,13 0-28,1 8-114</inkml:trace>
  <inkml:trace contextRef="#ctx0" brushRef="#br0" timeOffset="15">1893 1308 1480,'-3'0'-114,"-3"18"560,6 14-432,-9 15-46,6 8 398,-11 0-492,5 4-4,-3-16 0,-2-16 26,-4-4 32,10-20 82,-10-15 4,3-11-4,4-6-4,5-21-34,12-2-152,3-1-70,8-5-70,9 8-2,6-2 30,3 14 180,9 0 152,-3 18 106,3 2 38,-9 21 12,3 12-6,-12 2-72,-9 18-22,-2 0-34,-12 9-4,-15 0-16,-2 5 20,-7-14-4,-20 6 6,-2-21-6,-10 7-4,4-10-28,-4 1-14,9-4-50,9 1-282,18-6 72</inkml:trace>
  <inkml:trace contextRef="#ctx0" brushRef="#br0" timeOffset="16">2200 1298 1584,'-6'12'302,"3"20"166,3 6-552,-6 8-32,12 1-72,-6-6-72,9-6 58,-9-15 76,3-5 64,-3-15 74,9-15 66,-4-2-74,13-10-46,-1-2-30,4-6-6,2 3 4,3-9 20,-8 12 52,14 3 66,-14 3 26,-7 11 6,4 6 2,-6 12-8,-7-3 0,4 14 28,-3 10-36,-3 5-2,-3-3-4,-3 12-94,6 0-126,-2 2-210,-4-8-40,12-6-146</inkml:trace>
  <inkml:trace contextRef="#ctx0" brushRef="#br0" timeOffset="17">2858 1299 1722,'-8'-2'246,"5"-4"-74,3 12-692,-6-6-102</inkml:trace>
  <inkml:trace contextRef="#ctx0" brushRef="#br0" timeOffset="18">2797 1273 464,'-79'-12'316,"47"21"-50,-6 3-58,12 14-90,0 6 6,8-3-14,1 12 10,11 0-14,12-3-22,2-3-44,19 6-8,2-12-10,14 0-100,4-12-70,6-8-152,-10-9-78,4-6-30,0-5-78</inkml:trace>
  <inkml:trace contextRef="#ctx0" brushRef="#br0" timeOffset="19">3192 1324 538,'-14'3'352,"-7"21"-28,-2 2-102,5 3-92,1 12-44,5 3-56,-5-1-38,5 1-36,3-3-154,-2-9-122,11-6-22,0-4-160</inkml:trace>
  <inkml:trace contextRef="#ctx0" brushRef="#br0" timeOffset="20">2960 1291 1288,'-12'-9'644,"-2"-3"-82,19 6-220,4 6-344,17 6-30,9 3 0,9 0 14,17-1 4,-2-5-2,11 3-50,-9-6-52,6 3-250,-14-3-178,8 0-72</inkml:trace>
</inkml:ink>
</file>

<file path=ppt/ink/ink13.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07:32.949"/>
    </inkml:context>
    <inkml:brush xml:id="br0">
      <inkml:brushProperty name="width" value="0.14" units="cm"/>
      <inkml:brushProperty name="height" value="0.14" units="cm"/>
    </inkml:brush>
  </inkml:definitions>
  <inkml:trace contextRef="#ctx0" brushRef="#br0">1236-128 918,'-18'-23'216,"-2"7"64,-12 11-264,-12 5-24,-9 21 28,-8 7 36,-32 20 78,5 2 40,-17 32 50,3 5-20,6 14-16,29-12-70,14 9-36,36-26-52,17-9-12,12-16-12,20-9 2,14-20 2,21-10-2,12-19-6,29-21-24,-12-7-14,1-6-16,-27 0-2,-18 3 2,-29 10 22,-17 3 6,-20 5 14,-27 3 0,-12 10 0,-20 4 2,-8 7 4,-10 10 4,16 12 4,-4 7-4,20-3-2,10 6-96,20-3-76,5 2-204,30-7-100,6 0-104</inkml:trace>
  <inkml:trace contextRef="#ctx0" brushRef="#br0" timeOffset="0.99">1381 292 624,'-9'-6'186,"-2"6"30,2 8-122,0 5-24,1 19 70,-7 0 26,12 8 32,3-3-20,9 2-40,8-8-62,10-2-16,8-10-30,14-6-4,4-13-14,8-13-44,0-6-24,6-22-28,-14-2-8,-7-9 2,-14 4 40,-14-13 18,-18 11 26,-20-8 14,-13 10 16,-19 8 30,-1 14 10,-19 10 12,7 11-6,-10 18-18,7 3-30,7 18-38,15 11-56,5 8-148,17-3-100,13 14-108,14-11-122</inkml:trace>
  <inkml:trace contextRef="#ctx0" brushRef="#br0" timeOffset="1.99">0 1223 1084,'-23'45'298,"3"18"82,-9 5-304,2 4 10,1-9-18,0 1 0,-3-19-8,-3 2-6,5-18-28,4-2-22,11-14-46,4-5-140,8-16-72,8-13-42,1-3 14,9-21 38,-1-5 134,6-18 70,-5 7 38,8-11 0,0 1 2,9-6 2,3 13 8,9-4 46,-1 20 28,15 8 38,-6 17 8,9 7 12,-5 16-40,-7 8-8,-11 3-26,-6 15 4,-17-3-12,-15 5 4,-3 1-14,-12 10-2,-3-8-10,-28 1 24,-1 0 8,-17-2 18,-1-12-4,-14 3-2,27-2-36,-4 1-34,11-6-68,7-4-198,17-5-212,9-2-6,12-3-240</inkml:trace>
  <inkml:trace contextRef="#ctx0" brushRef="#br0" timeOffset="2.98">442 1200 1368,'-9'18'314,"-8"9"120,14 2-390,-15 13-38,1 3 4,-1-5 18,10-8 4,-7-3 0,12-14-2,3-4 0,12 3-18,2-14-32,13-6-8,16-13-44,4-10-26,11-5-30,4-11 22,-1-3 4,-12 11 44,1 3 28,-21 5 34,-6 8 30,-11 10 10,-3 4 42,-9 14 34,-9 9 40,-3 5 20,-11 19-32,-3 7-36,-3 12-32,2-1-46,4 0-44,0-11 18,5-1-114,-2-23-126,11 6-310,3-13-46</inkml:trace>
  <inkml:trace contextRef="#ctx0" brushRef="#br0" timeOffset="3.99">903 1284 856,'3'7'692,"3"10"-184,-6 4-544,-6 5 516,-5 19-518,-4-8 14,-11 5 58,0-2 38,-6 3 28,5-12 0,7-4-4,2-11-56,4-3-4,11-5-30,3-6-28,0-4-32,0 2-38,0-6-10,9-9-40,8-20-2,39-57-12,-24 44 28,11-7-4,1 4 36,9-7 26,-4 18 44,1-4 12,-12 15 14,3 5 8,-15 16 0,-9 5 38,-8 11 20,-9 8 16,-9 10 2,-17 3 10,3 0-28,-4 3-10,-2-13-2,0-4 2,20-7-14,-2-2-36,14-6-22,2-6-20,7 4-4,3-4-2,8 3 24,3 12 12,3 2 0,4 12 2,-7 12 2,0-1 4,-14 6 4,-1-1 12,-16-9 8,-10-1 12,-5-11 0,-13 3 4,-2-10-10,-11 5-6,5-3-12,-12-5 2,1-8-6,2-6-20,18 6-34,6-2-122,17-7-102,15-3-230,15 1 10,19-13-142</inkml:trace>
  <inkml:trace contextRef="#ctx0" brushRef="#br0" timeOffset="4.99">1311 1347 420,'26'-14'342,"-11"11"-38,-7 6-44,-8 3-12,-6 2-64,-2 15 14,-1 1-26,-9 13 0,7 6-44,-13 1 16,7-4-26,-1-3-10,10-11-44,8 3-22,0-10-30,14-3-8,4-3-32,8-10-122,3-3-124,15-8-124,-9-8-186,12-8-72</inkml:trace>
  <inkml:trace contextRef="#ctx0" brushRef="#br0" timeOffset="5.99">1796 1348 1692,'-3'0'322,"-3"0"170,6 13-500,6 16-4,-15 3 32,-6 2 64,7 11 24,-10 3 26,7-11-8,2 2-20,3-5-52,-3-5-44,6-10-68,-3-6-106,6-5-70,0-8-198,6-2-154,-6 2 16,0-6-146</inkml:trace>
  <inkml:trace contextRef="#ctx0" brushRef="#br0" timeOffset="6.99">1887 1027 2032,'-23'-16'240,"14"11"126,6 10-904,6 11-76,-3 7-150</inkml:trace>
  <inkml:trace contextRef="#ctx0" brushRef="#br0" timeOffset="7.99">2303 1382 1468,'0'-4'282,"-9"-5"100,-11 9-444,-12 13-6,-6 3 34,-18 11 112,4 10 94,-9 5 56,8-5 10,9 8-24,18-11-104,9 4-44,11-7-52,14-2-8,10-13-2,17-5-22,6-6-38,17-5-176,3-5-328,18-6-62,0 4-244</inkml:trace>
  <inkml:trace contextRef="#ctx0" brushRef="#br0" timeOffset="8.99">380-549 1012,'79'-112'198,"-38"57"98,3 2-300,17-15 0,0-4 4,6-5 18,-14 11 24,5-13 22,-8 18 20,2 6 24,-14 15-8,3-3-14,-21 20-28,4 12-32,-10 14-22,-2 10 30,-3 19 6,-1 12 18,1 13 24,-9 6-8,6 1-38,3 3-10,-1 2-14,4-18-14,6-19 8,14-9 4,-3-10 2,17-13 0,7-7-4,11-9-8,0-8-16,15-13-12,-6-3-16,9-4-16,-9 9 4,20-13 2,-14 12 10,11 6 16,-20 12 14,-6 10-2,-17 10 6,-18 12 0,-11 9 14,-10 15 28,-2 2 18,-15 18 16,1-6 0,-7 9-4,12-13-24,-6-1-12,12-15-12,6-3-4,9-10-4,8-4 0,9-7 0,20-8-14,-2-2-18,17-7-30,6-3-4,5-5-6,4 9 14,8 1 18,-14 4 26,-3 3 2,-24 8 4,-5 0-6,-24 8 2,-5 10 8,-10 6 10,-10 18 16,-13 1 12,3 12 6,-2 3-8,-10-2-8,7-9-14,14-2-10,3-14-8,0-12-2,17-6-8,13-11-16,8-4-2,8-3 2,7-6 2,14 3 6,-9-6 18,6 12 2,-14 2 0,2 7 0,-17 6-2,0 11 2,-17 0 4,-9 15 6,-12 1 6,-15 15 8,-14 5-2,-3-4 4,6-3-6,-3 3 4,6-12-4,-1-5-2,13 2-4,2-2-4,6-7-8,15-1-4,0-7 2,5 5-2,4-5 4,-1 12-2,1-1 4,-1 10 0,-2-5-2,-6-1 2,-6 1-2,-3 2 6,-3-8 0,-15 11 28,1 2 20,-7 17 16,1-1-2,3 22 0,-4-1-28,7 17-22,8-9-18,-3 14-2,4-16 0,-7 5 0,6-19 2,-8 3 4,-7-15 2,-2 2 4,6-16 2,-12-11 2,11-15 4,-11-10 2,12-18-8,-9-22-34,8-5-16,-2-20-32,2-10-18,-2-15-10,11 10 36,-5-3 16,-1 16 36,1 5 20,2 22 26,-2 1-10,8 17-14,0 11-6,1 13-8,-7 16-10,6 18 14,-8 5 2,-1 3 0,-8 8 2,0-2 0,-9-4 8,0-12 6,-15 0 4,6-9 4,-17-7 4,9-9-6,-10-2-10,10-12-18,-21-17-36,18-6-14,-12-12-10,8-12-2,-11-9 16,24 5 34,-19-17 22,19 12 20,-4-1 14,3 6 2,1 5-2,8 15-16,-12 7-2,4 14-10,-19 22 14,4 8 4,-18 6 16,9 4 4,-14 12 4,14-20-12,-15 3-10,15-2-16,-17-3-18,11-13-14,-9-3-10,12-10-4,-2-11-14,13-11-2,1-10-16,14-3-12,4-13 14,5-3 12,-3 1 10,6 4 26,-9-7 24,0 15-8,-17 12 2,-3 7 0,-15 8-4,2 8-2,-17 15 16,-2 1 8,-32 0 14,14 0 12,-14 0-8,8-3-18,6-5-20,30-14-30,5 4-38,18-14-6,2-21-30,16 2 4,-1-18-4,9-10 16,3-25 4,11 4 22,-5-27 30,6 5 24,2 11 36,6 15 24,-5 9 32,2 18-14,-2 8 6,-1 18-20,1 4-12,-1 9-24,-8 6-10,6 6-10,-9-4-4,2-2 2,1 0 0,9-8-2,-10-7-422,7-10 400,-6-14-2,2-6 0,-8-13 2,6-5 422,-9-12-404,9 9 0,-3-18-2,11 15 4,-2 19 6,11 13-6,9 13-8,9 24-6,14 19 0,3 10-8,24 16 8,-4-3 6,19 6 8,-13-11-2,9-8 2,-8-19 2,5-5 2,-5-13-6,-1-21-20,-17-7-4,0-23-2,-11-5-4,-13-28 6,-5 2 16,-12-20 4,-3 14-4,-2-15 2,-7 21 2,4 9 12,5 15 14,6 9 26,3 31 4,0 3-10,12 12-14,5 8-14,7 11-18,13-2 0,13-4 8,11 4 0,1-6 8,13-19-8,-5-5-4,15-10-6,-18-6-2,3-21 2,-15 0-2,10-20 2,-27 4 6,5-24 2,-16 17-2,-1-3 2,-9 27-2,4 9 6,-21 14-4,8 22-2,-13 7-4,5 5-4,-9-3-4,9 6 2,0 0 6,6 0 6,-6-1 0,8-27-2,48-59-4,-42 32 0,4-8 2,-6 10 4,5 2 0,1 14-4,8 14 0,6 17-8,12 22 20,-1 16 4,16 18 4,-1 13 4,14 1 4,4-9-140,17-18-452,9-34 108</inkml:trace>
  <inkml:trace contextRef="#ctx0" brushRef="#br0" timeOffset="9.99">3033 669 650,'9'0'482,"-9"0"-112,-6 15 8,6 14-342,-8 11 56,5 13 42,-6 5 50,-6 2-2,-2 12-10,5-11-42,-14 8-40,3-14-58,-1 8-34,7-17-46,-1-4-118,9-10-80,-2 4-272,5-11-54,3 4-122</inkml:trace>
  <inkml:trace contextRef="#ctx0" brushRef="#br0" timeOffset="10.99">2647 1759 766,'-3'8'328,"3"-2"-56,3 2-168,6-1-88,5 1-78,-5 0 100,0-5 10,-1 5-14,1 0 16,-6-8 10,-3 0 26,0 0 2,0 0 14,0 0-8,-3 0 6,3 0-24,-6 0 2,3 0-4,-11 13 0,5 11-18,-35 39-8,44-39-14,9 0-8,9-3-12,5-5 2,3-14-2,6-2-2,-3-7-6,-2-9-2,-10-2-10,-2-4-18,-12 4-18,-6-6-36,-3 2-22,-6 1-174,-2 13-208,-4 1-8,6 12-206</inkml:trace>
</inkml:ink>
</file>

<file path=ppt/ink/ink14.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09:39.875"/>
    </inkml:context>
    <inkml:brush xml:id="br0">
      <inkml:brushProperty name="width" value="0.14" units="cm"/>
      <inkml:brushProperty name="height" value="0.14" units="cm"/>
      <inkml:brushProperty name="color" value="#0069BF"/>
    </inkml:brush>
  </inkml:definitions>
  <inkml:trace contextRef="#ctx0" brushRef="#br0">0 1119 1226,'8'-9'130,"10"9"160,-33 9-402,47 37-232,3 21 104</inkml:trace>
  <inkml:trace contextRef="#ctx0" brushRef="#br0" timeOffset="1">35 1008 1248,'3'47'392,"3"20"104,-4 9-348,7 11-20,9 1-34,-1 19 58,1-17-30,5 12 14,-5-14-4,-1 5-4,6-23-68,-2-3 12,-4-23-16,7-3 6,-4-24 8,-11-5-2,5-12-16,-5 6 0,-6-15-6,-3 0-16,6 1-6,-3-1 0,3-9-8,-6 1-4,0-12 4,-9-6-4,-6-3-2,-2-12-6,-1 3-4,1-11-2,5-3-6,-2-15 2,5 6 0,9-17-4,0-3 4,14-6-2,4 17 0,8-14-2,0 23 0,4 9 2,-7 17 2,0 0 2,-11 21 2,-3 5 2,-4 9 0,-2 1-2,-3 8-228,0 0-258,0 0-266,-3 3-222</inkml:trace>
  <inkml:trace contextRef="#ctx0" brushRef="#br0" timeOffset="2">167 1585 1298,'146'87'68,"-97"-52"492,-2-2-310,3-16-58,2-5-22,-8-12 368,14-9-444,-5-3-40,-4-11-16,-2 5-24,-6-8-10,-15 0-12,-8 3-52,-7 5-58,-11 1-60,6 14-478,-3 3 92</inkml:trace>
  <inkml:trace contextRef="#ctx0" brushRef="#br0" timeOffset="3">931 880 616,'0'-8'554,"6"16"-104,-6 10 8,12 23-262,3 5-2,5 16 32,-3 2-16,10 15-4,-1-15-44,-3 3-48,1-15-58,-4 1-18,-2-15-20,-1-10-24,-8 4 0,8-3-134,-8 3-114,9-5-446,-10-1-24</inkml:trace>
  <inkml:trace contextRef="#ctx0" brushRef="#br0" timeOffset="4">1425 819 1556,'15'3'284,"-21"32"166,15 0-458,5 14-10,4 18 78,-1-5 32,1 5 30,-1-6 8,7 0 6,-7-17-60,4 5-24,-7-19-30,-2 2-8,-3-21-8,5 13-2,-8-16-8,-3 1-2,3-3-8,-6-6-14,0 0-20,-6 0-16,6-6-4,-3 3 2,-26-38 4,-35-52-4,46 41 6,-5-18-20,14 3-4,0-3 10,1 2 22,13 4 18,7 9 24,3 2 8,11 15 2,3-2-2,6 10-2,12-2 2,-1 9 2,13 6 32,-7 8 30,7 15 40,-21 5 10,5 21 14,-11 12-30,-5 23-24,-19-3-30,-8 21-14,-11-15-10,-18 15 14,-1-18 4,-10-3 8,5-9 4,-9-2 4,0-18-14,0 0-2,3-18-10,4-8-4,13-6-4,1 3-4,11-6-8,3 3-10,4-6-26,5 6-252,0-6-360,0 3 14</inkml:trace>
  <inkml:trace contextRef="#ctx0" brushRef="#br0" timeOffset="5">2756 448 520,'0'-14'256,"-9"11"236,-6 3-178,-2 3 186,-24 3 98,-3 11-456,-3 3-26,7 4-60,-13 5-18,9 3-24,4 9 2,5-6 0,0 3-4,11-6-2,21 3-4,6-12-10,23 3-2,15-5 2,18 5 2,-4 0 4,12 9 0,-9-5 0,-5 7 2,-9-4 0,-3 2 16,-15-6 10,-6 9 14,-11-9 2,-9 6 12,-9 0-6,-8 14 4,-12-8-10,-21 6 14,-3-3-10,-14 5-6,9-8-14,-6-4-54,11-2-92,-5 6-270,8-15-342,-5 0-6,-3-11-330</inkml:trace>
  <inkml:trace contextRef="#ctx0" brushRef="#br0" timeOffset="6">758 450 896,'12'9'650,"5"-4"-146,-11 4-100,11 3-332,4 2-68,-7-5 66,-5-6 16,-6-3-34,3 0-172,-12 0-388,6 0-24</inkml:trace>
  <inkml:trace contextRef="#ctx0" brushRef="#br0" timeOffset="7">3593 0 1430,'-43'0'264,"-1"-14"108,3 20-428,0-12 4,12-3 20,-3-17 60,6-6 50,5-12 14,13 6-8,8-8-20,3 11-42,14 0-16,9 0-12,15-3 14,3 11 10,14-5 22,-2 18 12,11 14 12,-9 14-6,-3 13-6,-5 13-18,-6 13-8,-18 2-10,-3 12 22,-11 3 12,-12 6 20,-3-10 4,-20 4 6,-1-11-24,-5-5-10,6-13-16,-15 3-2,6-18-6,3 0-64,0-3-112,2 7-478,7-4 56</inkml:trace>
  <inkml:trace contextRef="#ctx0" brushRef="#br0" timeOffset="8">3730 911 922,'0'9'36,"3"9"142,6 2-264,-3 3 130,2 4 98,1-10 104,0-5 26,0 5-2,2-2-114,7-12-38,-4 3-56,-5-12 0,0 3-10,-6-12 0,-12-2-14,0-1-4,-8 1-14,-4 5 14,4-3 16,-9 7 2,2 5-2,13 3-24,2 0-122,9 9-474,12 2 92</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1-02T16:10:27.829"/>
    </inkml:context>
    <inkml:brush xml:id="br0">
      <inkml:brushProperty name="width" value="0.05" units="cm"/>
      <inkml:brushProperty name="height" value="0.05" units="cm"/>
    </inkml:brush>
  </inkml:definitions>
  <inkml:trace contextRef="#ctx0" brushRef="#br0">1 11 7090,'21'-11'1328,"-17"13"720,-2 0-2152,6 2-232,-8-4-192,2 0-1088,1 0-433,-1 0-407</inkml:trace>
</inkml:ink>
</file>

<file path=ppt/ink/ink16.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10:30.398"/>
    </inkml:context>
    <inkml:brush xml:id="br0">
      <inkml:brushProperty name="width" value="0.14" units="cm"/>
      <inkml:brushProperty name="height" value="0.14" units="cm"/>
      <inkml:brushProperty name="color" value="#02A556"/>
    </inkml:brush>
  </inkml:definitions>
  <inkml:trace contextRef="#ctx0" brushRef="#br0">0-1 1032,'29'-30'258,"-3"-5"82,-9 18-286,1-3 10,-9 11 18,-4 6 4,-13 6 2,-10 6 14,-14 5-22,-12 9 2,-1 7 6,-19 2 20,2 5-14,1 3-2,3 1-32,11-3-8,12-6-30,18-6-12,8-8-10,21 2 6,14-2 2,23 6 8,4 0 4,26 5 0,-4-12-8,10 15-2,-13-11-4,4 5 0,-24 3 2,-8-3 12,-18 1 12,-20 2 18,-15-3 4,-23 0 8,-6 6-8,-29 9-12,6-3 6,-23 13 0,9-13-6,2 2-6,14-7-6,7-4-40,17-15-42,9-2-142,8-6-122,4-12-370,11-12-38</inkml:trace>
  <inkml:trace contextRef="#ctx0" brushRef="#br0" timeOffset="1">658 5 1618,'6'-17'382,"-3"3"138,-6 11-458,3-3-36,0 6 0,0 0 68,0 0 32,14 43 40,24 56-14,-11-20 10,-4-9-68,6 7-36,-3-22-42,6-5-20,1-18-38,4-21-64,4-14-40,12-26-36,-1-15 0,18-26 24,-3-6 68,0-12 54,-11 9 56,2 4 28,-14 23 34,-9 5 22,-12 18-2,-5 12 16,-9 17-4,-15 14-4,3 18-16,-15 21 14,-5 10-18,-15 30 22,-9-5-12,-14 21 20,0-13-18,-9 6-14,12-14-33,2-1-43,9-25-89,10-3-183,10-24-126,4-12-448,11-23-40</inkml:trace>
  <inkml:trace contextRef="#ctx0" brushRef="#br0" timeOffset="2">1906 84 2338,'0'41'500,"0"29"220,-9 3-688,6 21-26,3-6 0,-8 2-6,-7-26 0,-3 9 4,1-28 4,-1-10 16,1-17 4,-1-10-16,1-16-10,2-24-14,7-7-20,5-26-18,3 4-2,8-29-18,4-4-2,17-11-4,6 5 14,9 1 14,9 32 28,17 10 26,-12 28 20,12 14 6,-12 21 2,-5 11 4,-18 10-16,-6 18-6,-15-1 2,-2 23 8,-6-9 2,-12 12 4,-11-7 4,-10 12 18,-11-19-2,-23 8 10,3-3-8,-18-5-4,6-10-24,0-1-14,12-16-30,5-5-94,12-13-80,12-14-272,-3-14-296,15-15-52</inkml:trace>
  <inkml:trace contextRef="#ctx0" brushRef="#br0" timeOffset="3">2742 58 1836,'24'17'456,"-21"1"140,-6 17-510,-3 9-92,-3 14 0,-8-14 2,-4 15 8,-2-12 10,-9 5 30,3-20 12,2 3 12,10-11-4,-1-13-4,10-2-26,2-3-18,6-3-24,6-12-16,-6 9-14,0-3-36,8-14-10,13-33-8,55-52 10,-41 32 12,-3-7 34,3-2 20,-15 18 30,6 0 14,-11 18 2,2 2 0,1 21-8,-15-1-10,3 18-12,-3 3 4,2 9 8,-5-9 46,0 6 22,9 41 20,15 63 26,-7-23 0,-5 1-44,14 12-16,-3-22-24,4-2-30,-7-29-10,12-15-6,-9-14 0,4-18-2,-1-24 0,3-14 4,-6-11 2,4-21 2,-10 3 4,-5-19 4,2 13 2,1-14 0,-6 11-2,2 1 0,7 17-6,-4 4-2,-5 16-10,0 6-40,0 12-48,-6 5-168,-6 6-170,3 18-294,-9 9-86</inkml:trace>
  <inkml:trace contextRef="#ctx0" brushRef="#br0" timeOffset="4">3732-260 2408,'0'15'434,"8"20"264,10 17-728,5 28 4,-5 4 14,-1 18 14,-8-6-2,0 7 18,-3-24 26,-4 0 24,7-27 12,-3-11 8,-3-21-16,12-5-18,-4-12-24,7-12-16,8-11-18,18-7-38,11-13-28,9-13-66,-2 4-52,5-7-152,-18 4-72,-2-8-310,-15 17-16</inkml:trace>
  <inkml:trace contextRef="#ctx0" brushRef="#br0" timeOffset="5">3655 115 2330,'9'-17'484,"23"-4"222,12-8-688,11-12-34,9 7-22,18-12-38,-6 5-22,3-10-40,-9 16-12,-3-3-96,-24 6-86,-11 0-276,-11 12-22</inkml:trace>
  <inkml:trace contextRef="#ctx0" brushRef="#br0" timeOffset="6">3793 177 2348,'-3'3'476,"12"-6"224,9-6-696,14-5-16,6-4-2,14-8 10,7 5 0,11-8-36,-3 9-40,3-6-142,-3 3-96,-6-3-186,-11 6-24,-7-4-60,-8 15 110,-6-5 14</inkml:trace>
  <inkml:trace contextRef="#ctx0" brushRef="#br0" timeOffset="7">4625-373 1826,'3'6'622,"6"14"54,6-2-432,5 17-242,12 6-18,6 20-2,3-7-4,0 4-16,-6-14-28,-6-5-104,-3-12-84,-6-16-398,-8-11 12</inkml:trace>
  <inkml:trace contextRef="#ctx0" brushRef="#br0" timeOffset="8">5005-295 1296,'-6'41'726,"-3"-6"-72,6 17-204,-12 5-352,4 10-24,-13-7-46,1 16 12,-3-9 8,-9 3 4,0-16-4,6 4-40,-6-20-84,3-3-72,14-12-162,-14 0-154,12-11-118,2 3-40,4-4-108</inkml:trace>
</inkml:ink>
</file>

<file path=ppt/ink/ink17.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10:44.575"/>
    </inkml:context>
    <inkml:brush xml:id="br0">
      <inkml:brushProperty name="width" value="0.14" units="cm"/>
      <inkml:brushProperty name="height" value="0.14" units="cm"/>
      <inkml:brushProperty name="color" value="#02A556"/>
    </inkml:brush>
  </inkml:definitions>
  <inkml:trace contextRef="#ctx0" brushRef="#br0">0-2 1754,'-8'-3'318,"-10"13"178,12 25-522,12 18-6,9 28 16,10 19 22,4 45 10,6 7 14,6 41 14,-6-13 0,-3 16 0,-14-39-4,-10-14 6,1-55-8,-9-18 8,0-38-2,0-23-66,0-27-70,-6-40-44,-5-18-14,-7-26 0,-5 3 66,-3-30 60,-1 27 46,-5 0 8,12 23 20,-6 4 4,8 28-10,4 3-12,6 9-10,5-3-22,3 12-8,3 9-6,3 8 4,1 9 28,5 17 6,14 15 6,15-5 8,12 8-4,-1-9-18,9-17-2,-8-12-2,14-15 2,-15-14 4,10-17-2,-13-4-2,1-2 6,-21 11 4,-3-6 22,-11 15 4,-12-6 10,-12 12-4,-3-9 12,-5 9-6,-1 3 26,1 11-4,2 7-8,6 13-18,7 22-14,-4 8-38,12 23-6,-4 6 2,13 12 2,-6 0-2,8 3 2,1-4 0,-1-2 0,4-6 0,2 3-62,3-8-60,-2 2-60,-4-12-58,-2 1-216,-4-6-58,-2 2-66,-3-14-158</inkml:trace>
  <inkml:trace contextRef="#ctx0" brushRef="#br0" timeOffset="1">1315 799 1316,'15'35'324,"-7"-3"96,1-17-368,3-6-74,2-15-12,-2-15-48,-3-17 6,-9-14 4,0-1 32,-18-8 54,-2 9 62,-15 2 36,-9 15 24,-11 9 30,2 8-18,1 18 4,2 15-14,12 14-20,12 15-52,0 17-22,17 15-20,0 11-20,3 4-4,4-10 2,2-8-2,2-8-2,7-25 0,0-5-4,6-17-2,2-15 8,3-6 2,4-12 6,-4-5 4,9-24 4,-8-14-4,2-12-2,-2 0-2,2-6-4,-3 15 0,4 8-2,-13 18-2,4 3-6,-12 18-4,11 14 2,-8 8 2,6 13 0,2 5 6,7 12 4,-4 3 0,10 14 22,-1 9 10,9-2 10,3-7 0,0 9-2,3-20-26,-4-9-46,4-15-60,0-20-96,-6-11-52,0-24-130,-9-9-64,-5-20-132,-4 11-10</inkml:trace>
  <inkml:trace contextRef="#ctx0" brushRef="#br0" timeOffset="2">1799 608 938,'-9'-17'252,"3"8"80,12 9-242,-3 9 28,11 11 4,4 21 8,5 8 2,3 16-4,4 2-46,2 0 0,-12-21-12,6 4-10,-8-24-20,5-2 0,-5-16-12,-1-14 16,-2-11-2,5-15 6,-5-12-10,2-11-4,1-12-16,-7-9-6,4 12-6,-12-9 0,6 20-2,-3 9-2,-6 24-4,8-3-2,1 23 8,6 14 26,-4 7 8,13 22 8,-4 10 4,6 23-8,-2-9-26,2 6-4,0-15-4,0-8-2,1-24 8,-1 0 20,-9-26 6,1-9 16,-4-14 4,7-15-6,-7-11-20,7-21-6,-1 0-18,1-12-2,-4 12-4,-8 6-6,0 17-16,-3 9-98,-6 21-86,2 2-254,-2 12-224,6 3 0,3 12-228</inkml:trace>
  <inkml:trace contextRef="#ctx0" brushRef="#br0" timeOffset="3">3282 815 1490,'9'-23'296,"-1"-3"150,-2-21-452,3-3-8,-3-8-6,-6 11-4,-9-5 6,-14 5 6,-18 4 18,-3 13 14,-11 4 34,5 12 12,-11 22 12,8 7 46,-2 14 6,17 12-32,-6 20-14,21 6-16,2 21-54,13-4-12,8 4-4,11-12-4,13-15 0,5-23 2,6-9 2,6-20 6,0-30 6,-6-8 4,2-20 8,-2 2 4,0-26 16,-5 9 2,-1-3 4,-6 8-4,-11 4 6,-6 5-10,-12 21 28,3 12 28,-3-4-14,3 18-20,3 12-10,0 9-34,3 17-28,3 5 6,3 25 12,-1-1 0,13-3-2,2-8-2,3-4-4,6-23-2,12-5-10,-6-12-14,15-9-108,-4-3-92,1-12-388,-12-2-94,5-13-174</inkml:trace>
  <inkml:trace contextRef="#ctx0" brushRef="#br0" timeOffset="4">3871 446 2216,'0'6'470,"-6"35"226,1 49-648,19-22-34,4-1 12,5 11-12,-3-8-12,-2 0-12,-4-17-40,-5-4-132,-6-16-96,3-13-94,-6-11-266,0-3-10,-6-15-42</inkml:trace>
  <inkml:trace contextRef="#ctx0" brushRef="#br0" timeOffset="5">3761-38 2490,'-32'-17'620,"6"5"192,17 3-748,6 9-90,15 9-114,2 0-372,7 3-300,11 11-74</inkml:trace>
  <inkml:trace contextRef="#ctx0" brushRef="#br0" timeOffset="6">4494 393 2334,'0'41'460,"6"-6"238,3 32-708,3-2 16,2 16-2,-2-8-4,11 6 2,-5-12 0,5-6 0,-5-17 0,2-3-10,-5-15-72,-4-8-238,-2-10-222,6-11-160,-7-14-248</inkml:trace>
  <inkml:trace contextRef="#ctx0" brushRef="#br0" timeOffset="7">4365-66 2304,'-23'-14'678,"14"5"116,9 9-592,-3 0-208,6 15-242,6-7-552,-9 4 106</inkml:trace>
</inkml:ink>
</file>

<file path=ppt/ink/ink18.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11:33.839"/>
    </inkml:context>
    <inkml:brush xml:id="br0">
      <inkml:brushProperty name="width" value="0.14" units="cm"/>
      <inkml:brushProperty name="height" value="0.14" units="cm"/>
    </inkml:brush>
  </inkml:definitions>
  <inkml:trace contextRef="#ctx0" brushRef="#br0">-6-753 774,'-12'-11'458,"3"3"-82,7 3-102,4 2-284,15 6-10,2-3 0,16-3 8,9-4 12,17-1 2,2-13 0,28 5 0,-4 1 0,22-7 6,-9-1 4,23 12 8,-4-4 0,19-6 6,-9 13 2,22-8 4,-11-2-2,14-3-2,-17 2-4,4-7-6,-21 3-8,9-1-4,-24 6-2,2-11 4,-17 11 0,2-12 14,-22 7 0,3-9 6,-18 4-2,1-7 0,-9 7-12,-2-12 2,-14-4-6,0-11 4,-4 5-4,-4-18 2,-5 5-2,-2-13 0,-1 5-2,4-12 0,2-2-2,2-9 2,2 8 0,1-20 0,0 17-2,-3-26 2,1 8 2,2-19 6,6 5 4,5-13 8,1 19 6,2-28 4,-1 29-8,1-24 12,-4 22 2,11-20 2,-7 26-8,7-16 0,-5 21-14,-8-23-10,-5 23-8,2-13 0,-13 11-4,16-11 2,-2 13-2,2-13 2,-5 10-2,10-7 4,-10 13 4,-3-8 12,-2 18 6,4-2 8,-12 12 10,2-4-6,-1 10-12,3-11-4,2 12-12,4-4-10,-3 16 0,14-14-2,-11 7 2,11-1-2,-5 0 0,-4-12 0,-4 6 0,2-1 2,-2 15-2,-9-5 2,1 8 0,-3-3 0,0 15 2,-5-12 16,0 11 12,3 1-4,-3 12 2,4-1 0,-4 11-14,-5-4-12,5 12 0,-3-2 2,-3-2-2,4 4 0,-6 2 2,0 1 2,2 1 2,-2 4 2,0 2 2,0-5 0,6 13-2,-6-3-4,0-1-10,0 4-4,0 0 0,0-3 0,0 3 4,0-5 4,0 5 0,0-3-2,0 3-2,0-6 4,0 6 0,0 0 2,0-2 2,0 2 0,0 0-2,0-6-2,0 6 0,0-2-2,0-3 0,0 2-2,0 3 0,0 0 0,0-5 0,0 5-2,0 0 2,0-3 2,0 3 2,0-5-6,0 5-4,0 0-4,0-3-2,0 3 0,0 0 4,0-5 4,2 5 6,-2 0 2,0 0 0,6 0 0,-6 0-4,0-3 0,3 3-4,17-4 0,4-4 2,38-13 0,-33 18-2,-5-5 2,-6 8 0,3 0 2,1 0-2,1-5 4,0 10-4,1-5 2,0 0-4,-1-5 0,-5 5-2,-10-8 0,6 8 0,-11-3-6,1 3-2,-8 3-8,4-3 0,0 0-8,0 0 2,0 0 0,0 5 6,0-5 2,0 3 6,0 13 2,-3-3 6,3 3 0,-5 39 2,5-35 2,-3-9 0,3 18 0,-6-11 2,4 10-4,-4 2 0,4 2-8,-5-6-4,1 12 0,6-6 2,-3 10 2,-5-11 10,11 12 2,-11-12 0,1 13 2,-4-4-2,3 7 0,-7-3 2,7 11-2,-6-7 2,4 4-2,-3 1 2,2-4-2,-7-1 2,7 12 0,-1-13 0,1 8 0,-3-2 2,-1-1-2,4-10 0,-9 2 0,3-4 2,-1 5-2,3-4 0,-6 7 0,0-4 0,2 11 2,4-2-2,-1 1 0,3 1 2,2 8-2,-4-13 0,1 8 0,4-6 2,-11 11-2,6-10 0,-1 4 2,-5 1-2,5 5 2,0 0-2,-2 5 2,2-10 0,0 7 0,-5-15 0,6 5 2,-6-8 0,-3 5 2,6-4-2,-3 7-2,5-5 0,-8 8-2,9-12 0,-9 14 0,8-7 2,-4 2 0,1-3 2,3 4 2,0-9 2,1 8-2,-1-2 2,1-4 0,-6 3-4,-3 1 0,0-11 0,-4 5 0,1 3 0,-1 0 2,9-3 2,-5 13 2,6-12 2,0 6-6,5-4-2,-6 6 0,12-10 0,-15 9 2,13-7 4,-8 7 2,4-8 0,-5 11 2,-3-3-6,0 7-2,5-7-4,-7 5-2,4-12-2,4 7 4,1-16 0,-1 8-2,4-10 2,-2 3-2,3-9 0,-4 6 0,6-3 0,1 7 2,-1-9 0,0 10 2,0-5 0,-5 2 0,5-7 0,-3 7-2,4-3 0,-1 4-2,0-3 0,0 2 0,1-7 2,1 6 0,-4-11-2,-3 15 4,5-3 0,-3 3 2,-1-3-2,6 6 4,-2-5-6,8 4 0,-3-10-2,3 3 0,-5-6-2,5-2 2,-3-10 2,-2 4 2,5-2-2,-7 2 2,4-1-2,-5 1 0,3-5-2,2 6 2,3 0-2,-5-1 0,3 0 0,-6 4 0,8-11 0,-6 2 2,6-2 0,-8-3 2,8 3 0,-8-6 0,1 6-2,-1 0 0,0 4-2,8 1-2,-3-5 2,-2 2 0,3 4 0,-4-7 4,-2-7 0,-2 3 4,2-4 0,-11 1 2,2 0-4,-5 0-2,4 0-2,-11 0-2,6 0-4,-4 0 2,1-4-2,-8 10-2,2-11 4,-6 9-2,1-4 2,-11 3 2,9-11 2,-5 8-2,1-8-2,-1 13-204,7-11 206,-10 12 204,0-11-206,-13 9 0,2-4 206,-15 3-204,10 1-204,0 4 204,11-1-2,-4-1 2,7 1-2,-12-4 2,7 1-2,-15-1 0,6 3 2,-8 1 0,11-7-2,-3 7 2,3-4 0,-3 2 0,11-3 2,-4 7-2,4-5 0,-3 4 0,0-2 0,0 1 0,3 1 0,-3-1 0,10 2 0,-5 1 2,6-5-2,1 2 2,2 2 0,-7-5-2,9-1 2,-8 2 0,7-5 0,-6-6-2,9-2 2,3 8 0,8-8 0,-6 6 0,9 1 2,-4 1-2,6-5 0,-2-3 0,7 5-2,-5-10 0,5 5 0,1 0 0,-2 5 2,2-5-8,-1 3 6,-2-3 2,4 0-2,-1 5-2,4-5 6,-4-5-8,-4 13 2,4-4 2,4-4 0,-1 0 4,4 3-2,-3-6 0,5-4 0,-4-1-2,5 3-4,-6-6-2,6-2 0,-1-3-2,-2-2 4,5-11 0,-3 8 0,4-5-2,2 2 0,0-4 0,0 2-2,-6-11 4,12 8 4,-12 3 4,5 2 2,1 3 0,-6 6-2,-2 4 0,13-2-4,-10-3-2,5 8 0,0 0-60,-3 1-110,-2 7-460,5 0 60</inkml:trace>
  <inkml:trace contextRef="#ctx0" brushRef="#br0" timeOffset="1">279-632 588,'0'-2'168,"-5"2"30,-1-5-96,6 5-52,-2 5 32,-3 3 14,-11 26 2,-8 40-40,16-33-26,6-2-64,-4 1-262,6-6 66</inkml:trace>
  <inkml:trace contextRef="#ctx0" brushRef="#br0" timeOffset="2">552-624 1398,'0'15'212,"-12"8"-18,9 9-534,-2 4-72,2-4-174</inkml:trace>
  <inkml:trace contextRef="#ctx0" brushRef="#br0" timeOffset="3">748-624 1316,'-16'24'238,"24"0"98,-19 12-724,-1 1 58</inkml:trace>
  <inkml:trace contextRef="#ctx0" brushRef="#br0" timeOffset="4">925-664 1444,'-5'2'250,"5"14"102,0 7-470,5 6-30,-2-5-14,4 0-12,-2-4-62,4-3-90,-1-15 32</inkml:trace>
  <inkml:trace contextRef="#ctx0" brushRef="#br0" timeOffset="5">1342-771 614,'6'8'350,"-12"0"-52,-1 15-64,-1 3-236,-8 8 2,6-8-46,2 11-254,0-11 66</inkml:trace>
  <inkml:trace contextRef="#ctx0" brushRef="#br0" timeOffset="6">180-714 414,'8'-42'142,"-6"52"14,-2 11-90,0 8-70,0 5 8,-2 5-2,-6-7-2,0 7-156,3-3 48</inkml:trace>
  <inkml:trace contextRef="#ctx0" brushRef="#br0" timeOffset="7">538-850 944,'5'8'194,"-10"8"88,-3 16-278,-2 6-26,-6 9 8,-5-7 4,2 6-2,4-9-62,1-3-200,7-8 38</inkml:trace>
  <inkml:trace contextRef="#ctx0" brushRef="#br0" timeOffset="8">724-753 1186,'-7'0'190,"4"12"-42,3 7-476,0 14-32,-8-9-192</inkml:trace>
  <inkml:trace contextRef="#ctx0" brushRef="#br0" timeOffset="9">973-785 862,'5'5'198,"-10"-2"70,-3 13-238,5 6-42,-2 7 6,-3 0 4,-5-3 2,5-5-10,5-2-136,3-7-122,8-4-14</inkml:trace>
  <inkml:trace contextRef="#ctx0" brushRef="#br0" timeOffset="10">1319-838 934,'-3'8'168,"-5"15"104,3 7-286,-3 2 0,6 0-16,-6-3-100,8-8-90,-6-6-50,12-12-108</inkml:trace>
  <inkml:trace contextRef="#ctx0" brushRef="#br0" timeOffset="11">1505-862 612,'-8'24'150,"1"12"50,-4-1-190,-3 16-194,-1-12 50</inkml:trace>
  <inkml:trace contextRef="#ctx0" brushRef="#br0" timeOffset="12">4425-6861 802,'0'0'160,"15"2"76,30 16-364,41 6-112,-42-8-6</inkml:trace>
  <inkml:trace contextRef="#ctx0" brushRef="#br0" timeOffset="13">4509-6576 674,'-16'0'336,"13"-6"-36,-2 6-134,13 0-140,-8 0-38,0 0-58,16 0-178,16 6-50,35 2-100</inkml:trace>
  <inkml:trace contextRef="#ctx0" brushRef="#br0" timeOffset="14">4370-6305 150,'0'7'166,"5"-1"-14,11-4-6,0-2-54,12-2-24,4-4-154,2 3-66,3-1-36</inkml:trace>
  <inkml:trace contextRef="#ctx0" brushRef="#br0" timeOffset="15">4329-6088 872,'3'2'254,"4"5"48,9 2-270,-3-1-212,11 4-122,0 4-50</inkml:trace>
  <inkml:trace contextRef="#ctx0" brushRef="#br0" timeOffset="16">4215-5847 674,'0'0'-14,"16"-2"14,-3 2-236</inkml:trace>
  <inkml:trace contextRef="#ctx0" brushRef="#br0" timeOffset="17">4091-5576 1420,'8'8'352,"13"-8"62,2 0-550,17 7-298,2 1-20</inkml:trace>
  <inkml:trace contextRef="#ctx0" brushRef="#br0" timeOffset="18">3264-160 1452,'-9'-8'236,"4"16"30,5 6-692,-3-4-28</inkml:trace>
  <inkml:trace contextRef="#ctx0" brushRef="#br0" timeOffset="19">3655 104 786,'11'-5'0</inkml:trace>
  <inkml:trace contextRef="#ctx0" brushRef="#br0" timeOffset="20">3664 82 198,'0'0'454,"-2"-3"-190,-27 3 10,-39 16-78,42 2-86,-6 11-78,11 3 68,3-4 4,5-9-34,10 10-6,6-14-24,10 1-12,5-6-26,6 4-246,7-9-144,6-2-42</inkml:trace>
  <inkml:trace contextRef="#ctx0" brushRef="#br0" timeOffset="21">4012-22 312,'-5'8'360,"-6"10"-64,4 5-34,-15 6-14,-1 2-86,-6 9 12,6-3-22,-1 2-28,0-5-26,-2 10-50,5-15-116,-2-3-316,7-4-74,2-12-150</inkml:trace>
  <inkml:trace contextRef="#ctx0" brushRef="#br0" timeOffset="22">4115 1 1476,'0'11'182,"-8"2"-4,-8 5-474,-13 11 18,3-6 36,-13-4 88,0 2 210,-29 24 40,15-38-68,20 1-30,8-8-20,5 0 46,35-29 36,-2 29-6,-13 0 44,3 8 14,5 5 24,5 6-22,3 10 24,7 2-36,3-8-16,3-1-38,-3-7-10,4-4-18,-1 2-10,-6-3-420,-8 4 134</inkml:trace>
  <inkml:trace contextRef="#ctx0" brushRef="#br0" timeOffset="23">1294 770 1104,'2'3'264,"4"-6"60,-6-5-308,0 8-42,0 0 2,-6-5 12,6 5 30,-2 0 24,-19-3 4,-11 3 14,-39 24 6,32 8 12,2-1-4,6 8 18,10-2-6,10 5 8,11-5-16,8 7-12,3-2-26,12 2-6,6-7-16,11-13 0,-2-8-4,7-14 4,-2-10-4,9-15-2,-7-1-12,-7-12-8,-1 4-8,-11-2 4,-12 5 2,-12 10 6,-10-1 8,-7 9 0,-9 1-2,0 7-4,-4 6-4,-4 10-4,9 0-2,4 19-4,-2-6-2,10 10-90,-1-4-74,4 5-286,0-14-30,10 0-160</inkml:trace>
  <inkml:trace contextRef="#ctx0" brushRef="#br0" timeOffset="24">1777 958 1366,'8'-3'174,"-8"16"184,0 10-422,-3 9 42,-2 2 60,-3 5 22,-5-7 6,-3-3 2,8-6-14,-2-1-22,5-12-20,-3 3-4,8-13-34,-3-13-26,3-5-16,3-14-66,10-2-52,3-8-16,2 3 14,16 0 16,-3 7 64,3-5 52,-5 14 54,2-1 50,-12 8 20,7 8 24,-9 1 10,-2 7 20,-12 3-40,2 4-8,-10 6-24,5 11-10,-11-8-18,-2 2-2,-3-2-10,1 2 0,-7-10-4,12-5 0,-6 4-4,1-2 2,7 4-4,-6-1-2,4-1-4,10 4 4,-8 5-2,8-1 10,0 1 4,3 5 12,2-6-4,-2 7 24,4-7 8,1 1 12,0-1 0,13 2 6,-10-7-22,10-2-10,0-3-16,11-5-124,-6-5-150,12-3-174,-1-2-112</inkml:trace>
  <inkml:trace contextRef="#ctx0" brushRef="#br0" timeOffset="25">2266 1004 1456,'-16'13'270,"6"11"156,-4 2-440,12 3 26,-4 2 20,12-2 16,-4-13 8,7-6 6,11 3-14,-4-5-2,8-5-22,4-11-2,-1 0-8,1-10-12,4-4-10,-3-9-6,-13 2-4,2-2 2,-10 5 4,-11-6-4,-5 9 6,-15-3-8,-12 7-4,-7 4 0,-2-2 6,2 10-4,8 7 4,2 10-8,17 4-6,-1 17-2,9 1-14,-1 7-108,8 0-98,5 6-180,5-14-88</inkml:trace>
  <inkml:trace contextRef="#ctx0" brushRef="#br0" timeOffset="26">2641 869 1150,'-6'-5'218,"6"13"122,0 5-328,0 3 46,0 10 52,0 5 50,0-2 8,0 0-2,0-2-66,6-4-38,-4-10-44,4-3-8,2-2-4,-5-10 4,9-4 4,4-4-44,-6-6-16,12-13-30,-7 6-20,4-1-22,-1 0 34,0 1 8,-5 7 20,4 1 16,-2 9 20,-7 12 8,-5-4 14,4 14 28,-2 5 10,3 8 14,-5-11 0,5 11 6,-1-13-10,1-6 18,0-5-2,8-10 4,0-2-8,2-12-12,1-2-30,4-2-12,-2 1-16,-2-1-102,-4 12-108,-2-4-298,-10-7-36</inkml:trace>
  <inkml:trace contextRef="#ctx0" brushRef="#br0" timeOffset="27">3307 764 1224,'0'23'634,"-6"6"-186,6 0-262,-8-3-198,6 11-172,-11-3 268,-1-5 8,-1-1 4,7-4-10,-3 0-34,4-9-84,-1 3-174,8-2-92,0-7-248,3-4-108</inkml:trace>
  <inkml:trace contextRef="#ctx0" brushRef="#br0" timeOffset="28">3085 839 1612,'-6'5'224,"6"-10"196,8 10-482,-8-5 38,0 0 62,21-5 32,16 2 12,42-4 0,-40-1-38,6 2-66,-6 4-72,2 4-164,-9 6-134,-3 5-112,-5-2-124</inkml:trace>
  <inkml:trace contextRef="#ctx0" brushRef="#br0" timeOffset="29">3672 716 1516,'6'8'326,"-3"13"142,-12-3-424,7 14-54,-5 2 28,-7 5 20,-2-7-4,1 7 4,-2-10-10,2 10-10,2-8-66,-3 1-100,6-6-82,4-2-274,4-12-34</inkml:trace>
  <inkml:trace contextRef="#ctx0" brushRef="#br0" timeOffset="30">3812 740 1476,'-8'5'264,"0"3"156,8 7-432,-9 9-14,2 0 38,-4 8 34,1-4 2,0-2 4,2 6-6,2-3-30,-2-6-66,6 6-128,-6-3-84,3-2-210,-3-9-70</inkml:trace>
  <inkml:trace contextRef="#ctx0" brushRef="#br0" timeOffset="31">3572 1088 1560,'0'0'142,"0"-6"118,8 3-472,11-5 0,46-15 64,-47 18-32,11 5-80,3 0 40</inkml:trace>
  <inkml:trace contextRef="#ctx0" brushRef="#br0" timeOffset="32">166 98 648,'0'-3'224,"-3"-2"38,3 5-130,-5 0-6,5 0 6,-3 15 36,-5 19-14,-7 40-18,7-42-54,2 12-20,-5-12-28,1 7-30,-8-3-74,10-1-256,-5-12-112,5-4-112</inkml:trace>
  <inkml:trace contextRef="#ctx0" brushRef="#br0" timeOffset="33">65 236 644,'-5'1'114,"10"-2"64,-2-5-182,-3 6 32,5 0 72,5 6 38,19-5 32,42 16 2,-42-17-34,5 0-64,8 0-20,-11 0-26,1-9-8,-6 0-4,5-8 0,-15 2-2,11-15-2,-12 15-2,1-3 0,-9-1-2,1 9 4,-8 5-2,0-3-2,-5 8-2,5-3-6,-3 3-4,3 0 14,0 0 14,-4 3 18,1 10 8,-10 16 6,-13 36-14,7-20-16,3-14-22,-2 9-120,5-11-128,-3 5-204,6-14-86</inkml:trace>
  <inkml:trace contextRef="#ctx0" brushRef="#br0" timeOffset="34">624 172 1078,'5'11'326,"-18"1"46,0-1-286,-3 12-80,5 1-18,3 4 12,4 2 8,4 1 6,7-7 2,9 2 0,-3-5-4,11-3 2,-3-5-2,5-10 4,-6-11-2,15-10-24,-7-11-20,4-13-12,-2 3-6,-13-11 6,-3 10 24,-12 2 32,-4 11 18,-6-2 14,-8 14-4,0 9-4,-7 6-18,-7 6-16,7 4-18,-6 16-24,14-2-44,-9 10-232,14 3-76,-4 1-94</inkml:trace>
  <inkml:trace contextRef="#ctx0" brushRef="#br0" timeOffset="35">1147 189 1424,'7'8'130,"1"0"116,0-1-440,-5-1 8,5-6 68,-3 0 84,-5 0 88,0-6 20,0 3-12,0-9-20,-5-4-38,3 9-16,-4 4-2,-17-13 10,-40-5 18,26 36 24,6 7 6,-1 9 2,1 3-6,2-2 8,10 2-6,4-1 8,9-11 4,12 4 14,9-5-16,9-5-2,0-6-12,15-2-4,-3-3-72,6-2-296,1-3-88,6-3-128</inkml:trace>
  <inkml:trace contextRef="#ctx0" brushRef="#br0" timeOffset="36">1381 152 1026,'-8'8'176,"8"5"118,0 3-284,-6 7 52,4 3 54,-11 11 40,5-5 8,-3 4-2,7-4-74,-13-1-34,9-7-48,-1-1-210,-5-1-144,1-13-120,11 5-200</inkml:trace>
  <inkml:trace contextRef="#ctx0" brushRef="#br0" timeOffset="37">1575 105 1268,'0'0'206,"-5"6"146,2 4-378,-5 16-2,-8 1 28,-4 9 8,-7-4 10,-2 2 4,6-8 2,-6 0-4,6-10-8,-1 0-2,0-11-2,14-2-2,-6-6 0,10-2-14,6 5-4,0 0-6,0-3 4,0 3 4,6 0 8,-6 0 6,16 3 6,-1 5 2,40 29 0,-44-27-2,2 6 2,0 0-6,3-1-2,-6-1-62,12 1-194,-12-2-130,6-10-82</inkml:trace>
  <inkml:trace contextRef="#ctx0" brushRef="#br0" timeOffset="38">1721 173 1032,'3'8'116,"-6"0"158,3 12-306,-5 7 66,-2-3 60,4 7 54,-2-5-10,5 0-14,5-5-40,-2-2-34,-3-6-30,7-3 2,-2-4 0,6-4 2,-3 4 0,5-6-2,-2 0-8,7 0-4,0-6-6,11-2-126,-3 0-140,11-7-184,-5-8-112</inkml:trace>
  <inkml:trace contextRef="#ctx0" brushRef="#br0" timeOffset="39">1684 105 1092,'12'-7'178,"4"-4"78,10-4-330,3-1-8,3-5 24,-9 10 48,0-4 40,-1 7-18,-4 3-262,-5 5 68</inkml:trace>
  <inkml:trace contextRef="#ctx0" brushRef="#br0" timeOffset="40">1682 267 1212,'11'-5'228,"9"-3"128,6 5-364,17-4 2,-4-1 8,-5-1-2,2 9-2,-4 0-26,-8 0-72,-1 3-248,1 3-8,-4-4-152</inkml:trace>
  <inkml:trace contextRef="#ctx0" brushRef="#br0" timeOffset="41">2086 88 1268,'-5'0'234,"5"0"138,-3 3-390,3 26 18,18 39 2,-4-37-2,2-5 0,-4-9-36,5-2-180,-8-7-156,13-8-46</inkml:trace>
  <inkml:trace contextRef="#ctx0" brushRef="#br0" timeOffset="42">2373 50 1024,'-11'16'312,"-18"8"56,-5 7-288,-8 19-2,3-8-12,-3 2 10,11-4-4,-14-3 0,9-11-36,4 10-66,5-10-80,-4 6-186,10-6-134,6-7-10,7-4-184</inkml:trace>
  <inkml:trace contextRef="#ctx0" brushRef="#br0" timeOffset="43">2907 74 1184,'38'-50'296,"-45"37"84,2 10-344,-14-2-28,-4 5-6,-9 8 6,-5 5 36,6 3 4,2 3-2,11 4-10,5 0-8,3 1-32,4 3 0,14-1 2,5-3 2,5 0 0,16-1 4,-2-4 2,-5-5-4,1-3 2,-10 1-4,-4 0 2,-14-11 4,-6 7 4,-2 1 2,-10 6 2,-6-5-6,-7 5-4,-1-3-10,-4-4-62,12 1-56,-5-8-60,14 0-250,7-3 12</inkml:trace>
  <inkml:trace contextRef="#ctx0" brushRef="#br0" timeOffset="44">3070 74 550,'6'13'324,"-14"-3"-10,0 12-14,2 9-154,-1 6 12,-1-3-32,-8-2-24,8-1-64,-8 5-92,6-7-116,-6-10-102,11-4-144,-10 1-86</inkml:trace>
  <inkml:trace contextRef="#ctx0" brushRef="#br0" timeOffset="45">2922-65 1210,'-13'-10'424,"5"-3"-58,0 5-288,8 13-196,8-5 12,-8 0 40,0 0 94,16 0 26,20 3 4,35 12-16,-39-7-22,-3 5-18,2-2-8,-8 0-16,2-2-44,-10-3-14,6-6-14,-11-6-2,7 12 22,-10-12 48,1 6 18,0 0 24,-8 9 50,0-9 0,0 0 30,0 0 6,0 13 16,5 5-26,-5 11 20,-5 34-8,2-32 12,3 6-18,-8 2-4,3-7-36,-10-1-16,12-2-26,-11-11-32,7-2-88,-1-3-278,8-10-164,-3-6-120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1-02T16:12:17.210"/>
    </inkml:context>
    <inkml:brush xml:id="br0">
      <inkml:brushProperty name="width" value="0.05" units="cm"/>
      <inkml:brushProperty name="height" value="0.05" units="cm"/>
    </inkml:brush>
  </inkml:definitions>
  <inkml:trace contextRef="#ctx0" brushRef="#br0">0 97 6769,'65'42'1057,"-67"-36"743,4 0-2040,0-6-88,-2 0 144,0-151-1673,0 151 625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1-02T15:57:21.617"/>
    </inkml:context>
    <inkml:brush xml:id="br0">
      <inkml:brushProperty name="width" value="0.05" units="cm"/>
      <inkml:brushProperty name="height" value="0.05" units="cm"/>
    </inkml:brush>
  </inkml:definitions>
  <inkml:trace contextRef="#ctx0" brushRef="#br0">72 102 3385,'-9'-39'744,"-5"10"328,1 20-984,3-3-32,8-1-168,-2 22-936,-15 18 224</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1-02T16:12:17.946"/>
    </inkml:context>
    <inkml:brush xml:id="br0">
      <inkml:brushProperty name="width" value="0.05" units="cm"/>
      <inkml:brushProperty name="height" value="0.05" units="cm"/>
    </inkml:brush>
  </inkml:definitions>
  <inkml:trace contextRef="#ctx0" brushRef="#br0">28 17 7154,'-23'-10'1136,"19"4"552,16 12-2816,-7 6-1017,17 13-47</inkml:trace>
</inkml:ink>
</file>

<file path=ppt/ink/ink21.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12:20.792"/>
    </inkml:context>
    <inkml:brush xml:id="br0">
      <inkml:brushProperty name="width" value="0.14" units="cm"/>
      <inkml:brushProperty name="height" value="0.14" units="cm"/>
    </inkml:brush>
  </inkml:definitions>
  <inkml:trace contextRef="#ctx0" brushRef="#br0">-2 0 964,'-3'-5'190,"3"5"98,0 13-264,6 13-10,7 12 16,-2 21 14,-4 2 2,6 21-10,-2-12-12,1 8-4,-4-16-6,0-10-4,-5-20 0,-3-14 22,0-10-2,-3-25-36,-5-6 0,0-24-4,0-3-20,-4-20 6,9 3 38,-2 6 20,-3 9 4,5 2 12,-1 12 0,-4 0-2,5 12-18,-5-12-8,8 16-14,-5-5 8,5 7 8,0-6 6,5 17 0,-2-11-2,5 17-12,4-6-12,4 3-8,10-3 0,2 1 2,11-1 0,-1 6 0,16 3 0,5 3 0,8 3 2,-5-3 0,14 2 0,-1-5 0,9-5 0,1 2 2,26-6-2,-24 0 2,19-5-2,-16 2 2,9-6-2,-11 1 2,14 2-2,-7 4-2,8 2 2,-8 0 0,6 9 0,-9 0 0,13 3 2,-21 6-2,14 0 2,-15-4-2,9-5 2,-12-8 0,20-1 0,-8-6-2,1-8 2,-3 6-2,2-1 2,-13 6 0,8-5 0,-4 2-2,7 7 2,-8 5-2,2-3 2,-14 6 0,5-3-2,-8-3 2,4-3 0,-12 6-2,8 3 0,-18 3 0,-8-3 0,-8 9 0,-2-3 0,-18-6 0,13 0 0,2 3 0,-5-3 2,-2 0-2,10 6 0,-9-3-2,-4 2 2,3 4 0,2 0 2,-8 3 4,9-4 10,-9 1 0,13 0 4,-3-3-4,14-6-2,5 0-8,7 0-2,-5 0-2,-5 0 0,-7 0-2,-3 3 0,-8 2 0,-8 4 0,-7 0 2,2 0 0,-5-4 0,-5-2 2,8 3 2,-8-6 14,0 0 14,-5 3-6,5 15-2,-8 14-2,-10 41-14,5-27-14,5-11 4,-7 3 2,5 5-2,-3 1 0,3-12 2,-8 3-2,16 0 2,-4 8-2,-2 1 0,6 6 0,-6-6-2,3-1 2,-2-8-2,-4-8 0,6-7-2,2-8-36,-1-4-8,1-2-2,-5-6 0,8 0 4,-5-6 36,-3 6 8,-15-11 4,-47-21 0,40 26 0,-6-3-2,-2 0-2,-9 6-18,9-2-14,-8 2-16,-6-3-4,-2 12-2,0-12 22,-17 6 10,7 6 22,-14-3 4,-1 2 2,-1 4 2,13 0-2,-15 0 0,8-1 0,-6 7-2,1-6 2,-16 2 8,15 4 8,-13-3 8,9-7-16,-6 7-2,5 3-8,-10 2-12,15 1-6,-10-7 16,8 4 0,-2-12 2,6 3 2,-9-15 6,8 9 4,-8 3 4,15 3 4,-8-6 4,16 11 0,-5-5-2,10 0-4,-8-6-6,10 0-8,-15-12-2,19 9-2,-14 3 0,20 0 0,-7 0 2,11-5 0,-6 2 2,6-3-2,-7 6-2,-1 0 0,-2 9 0,1-4-2,-7-2 0,10-3 0,-3 6 2,9 3 2,-6-9 8,11 6 2,-1 3 10,3-7 0,0 7 8,11-3-4,-6 3 0,3-9-2,-1 3 32,7-6 6,-2 6 10,9-6-2,4 3-2,-1-6-38,1 6-12,6 0-14,2 6 0,3-6 0,0 0 8,-5 0 20,5 0 18,0 0 2,-2 0-2,2 0-10,0 0-18,-5 0-18,3 0-2,2 0 0,-6 0 0,6 0 2,0 0-2,0 0 4,-2 0-2,2 0 0,0 0-4,-6 0-4,6 0-6,0-6-2,-2 6 0,2 0 6,0-3 2,-6 3 8,6 0 8,0 0 8,0 0 4,0 0 8,0 0-4,0 0-2,0 0-10,0 0-8,0 0-8,-1 0 2,1-6 0,-6 6 32,6 0 6,-2-3 0,-4 3-4,6 0-8,-2-6-30,2 6-6,0 0 0,-5 0 2,5 0 6,0 0 2,-6 0-2,6 0-12,0 0-14,-2 0-152,2 0-176,0 0-344,0 0-82</inkml:trace>
  <inkml:trace contextRef="#ctx0" brushRef="#br0" timeOffset="1">1967-352 448,'0'3'176,"0"-3"-26,-3 0-128,3 0-36,0 0-36,-5 0 8,5 0 38,-4-3 66,4 3 30,-3-6 36,-13-6 12,-12-2 16,-34-30-42,32 18 18,-1-6-22,-5-12 10,2 0-20,-9-3-8,-1-2-34,-12-12-6,-3 2-18,-8-8-4,5 6-6,-2-21 8,8 18 6,7-9 16,5 3 8,0-14 10,6 5-8,-8-15 0,0 1-16,-1-9-6,4 20-16,2-20-8,10 24-12,-3-22-4,17 19-2,-4-18 0,11 20 0,5-17 2,10 17 0,-2-15-2,9 10 2,11-12-2,5 8 0,21-5-2,2 8-2,16-2 4,3 11-2,9 3 2,-4-3 2,17-3-2,10 15 0,7-9 0,-2 6 0,27 6 0,-13 8-2,15 1 0,-7 17 0,9-6 0,-10 18 0,10 5-2,-12 1 2,13 17-2,-10 9 2,14-1 2,-22 10 0,8 14-2,-17 0 2,-1 15-2,-21 2 0,15 12 2,-20 7-2,10 13 2,-18 1-2,0 8 2,-8 1 0,-7 5 0,-6-9 0,-7 16 0,-10-10 0,-4 6-2,-4-6 4,0 18-2,-7-15 0,-4 15 2,-10-14-2,-4 19 2,-6-20-2,-6 15 2,-2-29 2,-9 20-2,-4-17 0,-5 17 0,-2-12 2,-11 9 0,1-26 0,-8 9 2,-5-30 0,-8 10 0,2-16-2,-8 10 0,17-18-2,-19 2 2,8-5-2,-3-2 2,-2-4-2,-10-3 2,7 0 0,-8 0 0,11-2-2,-10 5 2,-1-12-4,-9 16-2,6-10 4,-11 3 0,15 0 0,-1 1 0,18-7 2,-9-2-2,7 2 0,-11-8 0,8 2-2,-5-2 4,11-6 2,-3 2 4,8-5 2,-3-3 12,10-3 4,6 3 6,7-5-4,0 2 4,5-3-4,4 6 6,-4 0 0,2-3 18,15 3 6,-5 0 2,14 0-20,-2-6-16,2 6-24,0 0-18,0 0-12,0 0-84,0 0-130,0 6-400,0-6 4</inkml:trace>
  <inkml:trace contextRef="#ctx0" brushRef="#br0" timeOffset="2">1914-342 818,'0'0'172,"0"0"76,0 0-238,0 0-12,0 0 0,5 0 4,18-3 0,39-6-48,-31-5-204,7 5 54</inkml:trace>
  <inkml:trace contextRef="#ctx0" brushRef="#br0" timeOffset="3">2104-568 184,'-8'0'60,"6"8"6,-3 1-50,-3 9-14,0-1-4,6 1 0,-3-7 2,2 4 48,3-1 24,0-11 62,-4-3 26,4 0 50,0 0-26,0 0-10,0-3-58,4 3-26,22-20-52,54-59-32,-42 41-16,8-14-4,-2-6 2,10-18-14,-6-3 4,16-23-10,6 6 4,15-24 4,-8 9 36,5-11 40,-13 20 28,1-3 14,-14 29 0,1 6-20,-6 17-32,-5 10-6,-15 10-6,0 7 32,-11 6 14,-4-4 34,-9 7 4,1 2 8,-8 4-28,3 11-14,2 0-36,-5 0-16,0 0-20,-5 0-12,5-6-4,0 6-4,0 0 2,0 0 2,5-3 0,-5 3 6,11-9 4,9-5 0,33-30 2,-39 26-2,-5 1 0,5 5-2,-4-2 2,-3-1-6,1-5-6,-8 5 2,0 3 0,-8-2 0,-1 5 2,-7 0 0,-7 9-2,-5 0-2,-11 6 0,-4 6 0,-7 5 4,-1 7 2,-2 2 4,6-3 2,4-2 4,9-13 0,1 1 2,14-9-2,5 0-2,0 0-4,14 0-20,6 0 0,-6-3 2,0 3-2,22-14 4,56-27 16,-19 12 0,-3 5 0,1-2 0,-8 6 2,2 2-2,-12 1 2,-3 8-2,-13 3 2,-8-3 4,-7 6 4,-6 6 4,-4-6 2,2 3 4,0 0-4,0 3-4,-6 21-2,-2 11-2,-15 38-4,16-33 2,-3 4 0,-3-3 6,3-3 2,2 3-2,0-9 0,0-6-2,8-6-6,0-5-2,0-6 0,0-6 0,3-3-2,-3 0 2,0 6-4,0-6-74,0 0-88,-3 2-366,3-2 20</inkml:trace>
  <inkml:trace contextRef="#ctx0" brushRef="#br0" timeOffset="4">2938-1953 502,'-24'-32'380,"12"11"-90,4 7-84,5 11-94,-2 3-104,10 0 8,-5 0-18,0 0 62,0 3 32,3 3 16,25 23 16,42 47 8,-25-41-76,-6-3-34,12-6-6,-12-6-8,0-5 0,-11-3-4,-10-6 2,-11-1 4,4-5 24,-16-5 0,5 5-6,-6 0-2,-1-9-6,-24-6-22,-49-64 0,42 42 8,-11 4 26,16 1 26,-6 12 38,16 2 6,3 4-6,7 2-30,5 6-48,5 3-46,6 6-8,-3-3 2,0 0 20,13 9 24,15 9 10,49 57 4,-31-31 2,-7-9-14,7 9-4,-10-9-2,-2 6-2,-6-15-2,-8-3 6,-12-11 6,-5-6 16,-3-12-6,-8-6-12,-7-5-6,-6-18-12,-2-12-14,0 3 6,5-2 12,2-4 2,1 9 2,-1 12-2,9 6-2,-1 2-2,8 7-6,0 11-8,2-12-4,-2 15-4,6 6-2,-6-6 2,0 0 12,0 0 6,0 0 6,15 18 4,-7-7 0,33 39 8,-36-50 6,-2 0 0,-3-9 0,0-14 0,-3 2-8,-2-11-2,-3 6-2,-2 0 2,-3 8 0,3 10-8,2 2-12,0 12 0,8 2-4,0 16 0,0 5 4,3 3 8,5-6 0,-3-8-70,2-7-98,1-11-364,0 0 22</inkml:trace>
  <inkml:trace contextRef="#ctx0" brushRef="#br0" timeOffset="5">2010-324 234,'-5'0'208,"5"0"-6,0 0-44,-3 0-16,3 0-40,0 0 10,3 0-14,2 0 6,10 6-14,1-6-6,40 0-36,-35 2-22,-6-2-18,6 9-6,-4 0 0,-1 0 0,-8-3 0,4-1 16,-12-5 12,-5-5-6,-2 5-2,7-6 0,0 6-20,-3 0-90,3-3-100,-5 3-160,2 0-60</inkml:trace>
  <inkml:trace contextRef="#ctx0" brushRef="#br0" timeOffset="6">3162-2112 232,'-4'3'72,"4"-3"12,-3 0-60,-2 6-20,5-6 0,-2 3-12,-4-3-4,6 6 0,-2-6 0,2 0-4,-6-6 12,6 6 6,0-3 54,6 3 24,-6-6 26,0 3 0,2 3-4,-2-6-52,0 6-24,0-3-24,0 3 2,-2 3 8,-6 3 24,-7 12 12,-44 37 10,46-55-4,5 0-10,8-3-34,5-3-14,-5 3-8,0 3 0,3 0 4,20-14 6,36-7 2,-31 7-2,-10 5 2,2 6-2,-4 3 0,-5-6-2,-7 6 6,-8 6 2,-4 3 0,-11 0 2,-1 2 0,-5 7-2,2-9-2,-1 5 0,4-11 0,5 6 2,7-9-2,0 0-12,8 0-6,0 0 0,0 0-2,0-3 0,2-3 10,19-3 4,-11 1 2,41-22-4,-43 30-2,-2 0 0,-4 0 0,-2 0 12,-2 0 4,2 0 2,-6 3-2,6-3-6,-2 0-14,-4 6-2,6-6-10,-2 0-4,-3 3 2,5-3 10,0 6 2,-2-3 12,2 6 4,-6-1 2,4 1-20,-12 0-2,0 5-2,-48 33 2,46-38-2,-4-3 24,2 0 16,10-6-4,0 8 2,8 1-2,3 3-2,5-4-14,7 7 4,6-3 0,2-12 2,-5 0-2,5-3 2,-8-3 2,5-3 6,-6 0-2,-4 1 0,3-1-4,-3 0-4,2 6-4,-4-5 0,3-4 2,-6 12 4,-2 0 2,-3-9-18,0 9-98,0 0-94,0 0-24</inkml:trace>
  <inkml:trace contextRef="#ctx0" brushRef="#br0" timeOffset="7">3275-2112 508,'3'0'104,"-3"3"-50,0-3-180,0 0-18,0 0 6,0 0 122,0 0 132,0 0 34,-3 0 14,3 0-114,-5 6-186,-2-3-50</inkml:trace>
  <inkml:trace contextRef="#ctx0" brushRef="#br0" timeOffset="8">966 127 422,'2'0'316,"3"-5"-76,-2 5-262,10-3 246,-1-6-242,4 0 4,32-20 24,-40 17 48,6 4 52,-12 2 0,3 3-2,-12 3-18,7 0-46,-6 0-42,-12 3 34,-10 11 12,-46 21 4,43-20 0,5-6-2,5 2-40,12-5-16,3 3-6,12-6-4,3 6 8,12-1 4,2-2 12,11 3 6,-1 3-6,-2 2-2,-5-2-6,-6 5-2,-12-2-2,2 2 8,-10-8 2,-2 9 6,-12-4 0,-1-2 0,-3 5-2,-10-2-2,-3-6-4,-5-6 0,10 2 0,-4-10 0,7 5-2,0 0-36,10-3-66,5-3-300,5-3 42</inkml:trace>
  <inkml:trace contextRef="#ctx0" brushRef="#br0" timeOffset="9">1390 110 734,'43'3'192,"-35"-3"52,0 5-188,2-10-150,-5 2-2,3-3 6,-8 3-2,0 3 38,0 0 120,0-6 24,-2 6 0,-9 0-4,-15-3-36,-42 12-6,37 3 4,-5 2 36,12 7 12,1 2 24,8-3-18,2 4-10,13-7-28,0-5 6,8 2-18,7 1 0,6-3-12,5-6-4,2-4-18,11-4-82,-3-4-122,1-6-236,-6 0-38</inkml:trace>
  <inkml:trace contextRef="#ctx0" brushRef="#br0" timeOffset="10">1786 114 838,'-2'-3'186,"-3"3"66,5 9-238,-3-9 34,3 0 28,-8 17 30,-7 13 46,-21 54-2,17-49-36,7 0-30,-4-9-32,14-2-30,-11-13-8,11-5-32,-4-12-16,6-5-10,0-13-14,14-5-10,-5-3 2,12-12-16,-3 9 0,13-5 6,-11 10 6,11-10 36,-7 16 54,-1-2 48,-8 14 14,-2-5 2,-3 17-6,-5-6-24,3 6-28,-6 6 42,-2-6 14,0 0 30,6 3 24,4 29-14,18 38-48,-33-35-16,5-9-28,5 9-88,-5-9-42,7 4-100,1-13-60,-5-5-170,-3-6-24,0 2-42</inkml:trace>
  <inkml:trace contextRef="#ctx0" brushRef="#br0" timeOffset="11">1763 277 108,'-49'-26'0,"41"20"360,11 6-210,-3 6 88,0-6-178,0 0 218,0 0-190,0 0 50,0 0-14,5 0-4,2-6-32,20 6-44,36-17-62,-24 8-58,-6 0-50,6 0-238,-3 7 30</inkml:trace>
  <inkml:trace contextRef="#ctx0" brushRef="#br0" timeOffset="12">2279 35 1126,'13'-35'216,"-16"52"120,-2 4-342,-2 20 6,2-6 4,2 8 20,-2-8 18,5-3 36,-8-5 14,5-4 16,3-6-18,3-5-12,5-3-36,7 5-12,6-2-16,-1-6-68,3-3-50,8-6-186,-5-6-168,5-8-52</inkml:trace>
  <inkml:trace contextRef="#ctx0" brushRef="#br0" timeOffset="13">2588 19 680,'-5'-3'308,"3"11"-16,-6 10-118,1 8-168,-7 0 0,4 9 8,-2 6 54,1-12 18,6 4 20,5-13 6,5 9 8,6-11-50,11-7-8,-1-2-20,12-3-22,1-6-34,7-9-68,-2 0-68,4 9-238,-4-14-40,-1 2-106</inkml:trace>
  <inkml:trace contextRef="#ctx0" brushRef="#br0" timeOffset="14">2536 45 988,'-3'0'300,"3"-3"54,7-3-252,-7 6-92,3 0-16,28-11-20,41-15-16,-34 18-28,-4-7-24,-3 3-246,-3 4 62</inkml:trace>
  <inkml:trace contextRef="#ctx0" brushRef="#br0" timeOffset="15">2528 198 1564,'5'-6'344,"5"3"114,6-3-468,6 6-138,12-3-6,-1 3-88,6 0-40,-1 0-136,-2 0 4</inkml:trace>
</inkml:ink>
</file>

<file path=ppt/ink/ink22.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13:12.977"/>
    </inkml:context>
    <inkml:brush xml:id="br0">
      <inkml:brushProperty name="width" value="0.14" units="cm"/>
      <inkml:brushProperty name="height" value="0.14" units="cm"/>
    </inkml:brush>
  </inkml:definitions>
  <inkml:trace contextRef="#ctx0" brushRef="#br0">0 515 850,'-2'-14'182,"-7"11"88,12 15-184,5 29 18,9 29 14,-11 6 20,5 38-12,-2 9-68,0 22-24,-9-10-26,9-4-16,-3-35-6,-4-20-4,-2-35 22,-8-21 0,5-29-2,-6-26-14,-6-23 10,-2-21-20,5-17 2,-10-24 12,5 1 16,2-9-10,6 14-2,18-9-2,6 15 0,11-9-6,5 23-2,4-11 0,0 24 4,9 8-4,-4 23 10,7 15 16,6 21 10,5 19 10,0 13 4,3 32 2,-17 14-14,-6 29-8,-23-5-10,-15 22-8,-18-7-4,-17 0-2,-14-25 0,-7 1 6,-11-21 6,-9-5 4,15-18 2,-6-9 10,14-17 2,10 0 14,15-4 2,7-10 4,10 5-10,5 0-16,3 0-20,12 5-6,-9-5 2,0 3 16,11 3 14,26 23 14,42 50 6,-27-21-2,-2-5-14,5 17-2,7-3-8,10 3 2,-10-12-8,8-5 8,-9-18 0,0-3 6,-11-15 2,2-14 8,-8-11 0,6-19 4,-7-11-6,7-29-2,-15 0-8,0-17-2,-9-4-8,-8-23-2,-7 12-4,-2-20-2,6 17 0,-7-1-4,-5 25 0,9 8 2,-3 20 0,-6 5 14,-3 19 4,0 9-14,0 8-12,0 23-8,6 4 12,-4 20 30,4 15 42,3 32-8,3 17 12,-4 29-24,16-2-30,-4 8-30,6-24 22,15-2-2,-6-41-4,-3-8 4,-11-22 0,14-13 10,-3-22 2,17-19 2,4-12-4,17-24-24,-3-5-30,6-21-38,-3 9-20,-3-12-58,-14 12-34,-4-3-180,-23 14-206,-5-11-26</inkml:trace>
  <inkml:trace contextRef="#ctx0" brushRef="#br0" timeOffset="1">971 613 870,'0'-23'694,"18"-6"-174,14 6-524,23-8 522,18-4-520,0-11 0,3 2 0,3-3-42,-12 7-40,0 2-128,-12 6-102,-2 5-202,-13 10-54</inkml:trace>
  <inkml:trace contextRef="#ctx0" brushRef="#br0" timeOffset="2">1133 957 1618,'9'0'410,"11"-14"122,15-7-440,15-5-80,17-6-4,3-3 0,14-6-60,-5 12-68,8-6-210,-2 12-184,3 2-24,-18 7-208</inkml:trace>
  <inkml:trace contextRef="#ctx0" brushRef="#br0" timeOffset="3">2306 507 456,'-9'-24'418,"3"7"-32,3 5-90,3 6-98,0 15 20,9 14-74,0 22-10,0 8 6,2 22 12,4 13-76,-6 14-24,-1-12-24,1 18-4,-6-26-10,3 0-142,-3-30-100,3-8-318,-6-24-66</inkml:trace>
  <inkml:trace contextRef="#ctx0" brushRef="#br0" timeOffset="4">1981 352 1736,'0'-8'402,"0"-10"142,17 12-504,13-3-36,-1 7-14,23 2 4,1 0 2,11 0 4,0 0-8,6-6-110,-3 3-78,12-3-220,-12-3-124,9-2-104</inkml:trace>
  <inkml:trace contextRef="#ctx0" brushRef="#br0" timeOffset="5">3030 389 1706,'0'50'386,"9"20"154,6 9-512,-4 29 4,4-3-22,-6 27 0,0-22-4,-1 10-2,-5-27 0,3-2-12,-6-24-32,-6-9-116,3-20-104,3-6-288,-6-23-40</inkml:trace>
  <inkml:trace contextRef="#ctx0" brushRef="#br0" timeOffset="6">2994 0 2156,'-15'-40'302,"12"19"122,6 15-1068,12 12-34</inkml:trace>
  <inkml:trace contextRef="#ctx0" brushRef="#br0" timeOffset="7">3753 354 1354,'18'32'512,"-15"3"28,20 23-282,-3 25-240,4 36 10,-13 1-28,-2 26-14,-12-18-6,-6 3 0,4-28 0,-7-19 14,6-37 12,6-12 32,0-21 20,-9-14-2,6-14-14,-2-21-12,-4-12-34,6-37-38,-3-4-4,12-37-2,-3 5 6,11-20 4,4 18-2,17-13 6,6 26 8,5 10 0,4 29 4,3 18 12,-13 26 2,4 17 0,-9 12 2,3 29 4,-12 9 0,-5 11-8,-18 4-10,-6 11 2,-21-5-2,-8-10 18,-6-5 18,-5-9 12,-1-6 2,-6-6-2,7-5-18,-7-4-16,15-2-6,0-4-4,12 4-4,14 3-2,6-4 10,6 15 10,11 6 4,7 9 2,8 0 6,15 11 0,0-11-8,2 3 16,4-12 10,-1 11 14,-19-17 16,10 6 4,-10 6-12,7 9-8,-10-6-14,-1 8-12,-6-8-6,4 0 0,-7-9-6,4 0-12,2-12-42,9-14-152,-3-15-256,15-20-104,6-18-192</inkml:trace>
  <inkml:trace contextRef="#ctx0" brushRef="#br0" timeOffset="8">4875 363 1416,'-3'5'332,"-3"13"138,6 32-390,-3 14-48,-6 39 8,1 8-8,-1 17-14,-6-6-10,12-2 4,6-27 18,12-14 42,2-26 14,12-18 12,6-12 0,6-11-16,3-12-48,9-9-46,-1-6-42,15-5-94,-9-15-68,7-6-154,-1 6-56,-3-17-108,-17-7-48</inkml:trace>
  <inkml:trace contextRef="#ctx0" brushRef="#br0" timeOffset="9">4666 508 2016,'20'-20'376,"7"-7"214,13 13-606,19-9-44,5 2-20,12-2-60,0 5-46,-3-2-176,-12 11-130,-6 3-20,-20 3-160</inkml:trace>
  <inkml:trace contextRef="#ctx0" brushRef="#br0" timeOffset="10">4666 1015 1570,'17'0'350,"1"-15"150,17 1-462,17-4-8,16-2-10,10-7-8,1 1-50,9 0-180,-4 8-220,-14 1-68,-3 2-224</inkml:trace>
  <inkml:trace contextRef="#ctx0" brushRef="#br0" timeOffset="11">5742 61 1664,'-20'-52'396,"11"-14"134,9-1-502,9-3-12,5 5-24,18-2-8,3 6 4,12 9 4,2 11 0,13 0 2,-4 6 4,6 6 8,-5 5 6,8 16 6,-15 8 4,15 23 6,-14 15-4,-10 14-2,-16 15-6,-24 21 0,-6-12-4,-24 17 4,-5-23 20,-11 6 30,8-25 8,-18 8 4,4-15-8,2 11-20,6-5-50,-3 8-74,12-6-48,-3 1-94,0-15-60,0 3-140,9-9-30,-6-2-66,20-13-62</inkml:trace>
  <inkml:trace contextRef="#ctx0" brushRef="#br0" timeOffset="12">5932 1157 500,'0'0'110,"0"-3"38,0 3-170,0-5 8,0 5 38,0-3 80,0 3 46,0 0 60,0-6 12,-6 6-14,6 0-76,0-3-40,-3 3-58,-3 0-10,6 0 0,-3 3 12,-9 23 8,4 41 4,28-35-10,0-11-2,13-4-16,-4-8-6,6-9-6,-3-12 4,-15-11-4,7-3 32,-13-1 26,-11-2 34,0 6 6,-3 5 0,-5 1-60,-7-1-122,6 13-126,-8 2-346,-7 3-18</inkml:trace>
</inkml:ink>
</file>

<file path=ppt/ink/ink23.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14:15.398"/>
    </inkml:context>
    <inkml:brush xml:id="br0">
      <inkml:brushProperty name="width" value="0.14" units="cm"/>
      <inkml:brushProperty name="height" value="0.14" units="cm"/>
    </inkml:brush>
  </inkml:definitions>
  <inkml:trace contextRef="#ctx0" brushRef="#br0">0 1164 1254,'-8'-9'258,"2"-3"80,6-14-376,9-6-8,4-21 2,5-8 2,11-16 56,3 2 12,9-7 14,-3 9 0,5-6 6,7 2-14,-6-10-6,-3 14 2,-6-12 30,-15 18 18,-2 6 22,-4 19 6,-11 7-8,-3 18-30,0 8-30,0 6-30,6 6-18,-6-3 0,0 0 24,0 6 20,3 38 46,6 59 22,-9-22 8,8 18-24,-2 15-14,3 1-36,-3-1-14,-3-15-16,5-17-4,1-17 0,0-22-130,0-13-164,5-13-302,-5-11-82</inkml:trace>
  <inkml:trace contextRef="#ctx0" brushRef="#br0" timeOffset="1">-88 720 1628,'3'-6'324,"23"6"150,15 6-484,14-3-6,21-3-12,11-14 36,15 2-2,3-20-2,-6 6 0,-2-1-2,-22 10-4,-10-4 2,-22 16-44,-2 5-168,-15 0-220,-2 8-44,-13 1-230</inkml:trace>
  <inkml:trace contextRef="#ctx0" brushRef="#br0" timeOffset="2">842 249 1322,'3'-3'270,"-3"6"110,6 12-390,-4 14-4,4 14-8,-3 25 74,3-1 28,-3 18 44,-3-6 2,0 0 2,0-12-26,6-6-8,-3-17-34,3-3 4,2-21-12,4-1 2,3-14-20,5-5-52,6-8-62,9-17-192,3-1-182,9-6-136,-6-6-160</inkml:trace>
  <inkml:trace contextRef="#ctx0" brushRef="#br0" timeOffset="3">1355 258 1624,'-9'17'336,"0"7"156,9 14-472,0 8-34,0 15 12,0-8 0,0 9 4,0-9 0,0 14 12,0-23 4,6 5 14,3-11 6,3-6 12,2-14-6,4 2 6,-1-5-2,6-15-8,4 0-12,8-6-4,0-6-62,8-11-62,-8 5-330,15-2-140,-12-6-116</inkml:trace>
  <inkml:trace contextRef="#ctx0" brushRef="#br0" timeOffset="4">2094 673 1526,'-6'-3'336,"6"-2"134,0 2-434,0-3-50,0-3-2,24 0 8,54-46 4,-37 37-2,6 4-2,-6 2-20,8-1-32,-11 11-404,12 2 94</inkml:trace>
  <inkml:trace contextRef="#ctx0" brushRef="#br0" timeOffset="5">2836 358 1744,'-8'11'328,"8"7"184,0 5-516,6 12-14,-4 3 18,4 19 2,-3-11 4,3 7 6,-6-4 0,9 1-2,-9-15-4,3-9-96,3-5-74,-6-4-174,0-17-180,0-3-2,5-6-140</inkml:trace>
  <inkml:trace contextRef="#ctx0" brushRef="#br0" timeOffset="6">2826 30 1884,'-9'-17'374,"4"0"16,10 12-704,7 10-256,6 3-134</inkml:trace>
  <inkml:trace contextRef="#ctx0" brushRef="#br0" timeOffset="7">3207 353 1354,'-3'24'248,"-6"2"146,9 3-408,0 24 2,-6 3 10,6-4 4,-8-5 6,5 6 44,-3-21 12,-3 3 10,0-12 2,6-11 2,-5 2-36,-7-14-18,6-6-20,9-5-14,-8-15-12,5-15-20,3 0 0,-9-12-10,3 10 8,12-4-8,3-1 10,-1-7 2,10 14 18,-1-6 4,-5 9 12,6 9 2,-1 15 0,-2 11 4,-4 6 6,13 23 4,-7 6 4,1 12 4,-1 0 0,7 17 14,-7-9-2,3 8 6,4-17-2,-7 1 0,4-12-16,-1-8-2,-2-13-4,-7-5 12,4-15 8,-6-8-10,2-12-2,-2-15-2,0-3-14,5-5-10,-11-5 6,3-4-4,3 14-8,-6-11 0,3 14-2,2 3-44,1 15-74,3 9-334,8 8 44</inkml:trace>
  <inkml:trace contextRef="#ctx0" brushRef="#br0" timeOffset="8">4726 137 1058,'-6'9'252,"12"3"88,2 17-296,-5 6-40,6 9 0,-9-1-2,-3 7 0,-3-6 2,-2-1 0,-7-13 0,12 2 0,-6-24-2,4-5 0,5-3-20,0-8-178,0 8-140,0-3-10,0 3-222</inkml:trace>
  <inkml:trace contextRef="#ctx0" brushRef="#br0" timeOffset="9">4608 155 126,'-29'-23'198,"3"2"-10,-6-3 66,-3 15-38,0-3 16,3 4-28,5 2 2,10 3-68,8-3-38,15 6-42,6 0-26,2 6-36,15-3 0,3-3 10,12 6-2,6-3 2,2-3 0,-5-3 0,14 3 2,-11-9 0,8-6 4,-5 7 4,-4-1 20,-14 0 4,0 6 6,-17 3 2,-7 3 12,-2 6-16,-3 5-2,-6 4-6,3 2 14,3 7 10,-3 17 30,-3 3 6,0 8 6,5 4-22,-5-1-26,3-14-32,3-9-12,-3-9-6,-3-14 0,6 2 2,-3-5 8,-3-9 4,-3-9-32,3 9-20,0 0-38,0-6-108,0-23-98,0-49 170,-6 22 20,-3 12 40,-2-2 96,2 14 124,0 11-116,0 7-4,9 8-14,-5 12-8,5-1-28,0-5-26,0 0 2,0 0 12,5 3 14,-5-3 4,18 9 4,8 6 0,41-7 0,-41-25-4,-5-6-4,5-4 0,-3 1 0,4-1 2,-10 9 2,1 1 2,-12 8 2,-4-5 2,-2 5 0,6 6 6,-6 3-4,0 0-8,0 0 26,0 0 26,0 26-2,9 71 4,-6-44 8,6 14-30,-1-6-28,7 6-8,-6-20-40,0 3-192,2-15-334,7-11-42,-4-21-284</inkml:trace>
  <inkml:trace contextRef="#ctx0" brushRef="#br0" timeOffset="10">5555-60 1440,'3'0'292,"-3"6"142,5 15-410,-2 18-44,6 5 20,6 15 4,-4-6 0,-2 8 32,6-11 16,-4 2 28,10-11 10,-4-3 12,10-12-28,-1 1-14,-9-13-28,10 4-10,-10-15-14,3 2-50,4-13-56,-1-16-276,-2-2-174,14-9-88</inkml:trace>
  <inkml:trace contextRef="#ctx0" brushRef="#br0" timeOffset="11">5484 58 1922,'3'-8'364,"15"-4"188,8 3-606,18-5-70,5 2-16,10-5-60,-7 3-12,1-4 2,-18 4 0,-3 5-26,-15 6 14,-14 6-116,-3 6 4</inkml:trace>
  <inkml:trace contextRef="#ctx0" brushRef="#br0" timeOffset="12">5436 337 694,'0'0'652,"17"-3"-178,7-6-416,13-14 404,13 6-498,20-10-156,-9 7-142,15-3-140,-6 11-134</inkml:trace>
  <inkml:trace contextRef="#ctx0" brushRef="#br0" timeOffset="13">6983 0 1118,'-5'-17'490,"-16"0"-24,-2 11-224,-21 12-254,-5 11-18,-16 5 4,1 7 4,-6 12 6,24-5 10,5-1 4,14 0-2,13-8 0,14-4 0,9 3 8,-4-8 4,30 2 10,9 3 0,15-2-2,11-1-2,8 1-6,-16-13-8,-4 7 2,-23-12-2,-9-3 4,-17 6 10,-9-3 6,-18-3-2,-17 8 0,-8 10-4,-24-1-8,5 1-8,-14 8 0,15-3-2,6-4-60,8-10-60,18-1-192,11-2-156,10-12-66</inkml:trace>
  <inkml:trace contextRef="#ctx0" brushRef="#br0" timeOffset="14">7235 190 700,'3'0'506,"-6"15"-66,3 5-54,-9 12-294,9 15 0,-6 2-64,6 1-14,-8-12-12,8 3-106,-3-21-124,-6-5-226,12-4-70</inkml:trace>
  <inkml:trace contextRef="#ctx0" brushRef="#br0" timeOffset="15">7579 137 1068,'-9'18'218,"0"14"104,1 3-318,-10 17 10,9-5 6,-5 11 36,11-17 20,6-3 32,3-15 6,-4-11 22,7 3-16,9-7-8,-4-5-34,13-3-12,-7 0-44,21-8-112,0-1-122,5-3-298,-2 3-32</inkml:trace>
  <inkml:trace contextRef="#ctx0" brushRef="#br0" timeOffset="16">8012 186 1450,'-29'-32'372,"29"55"110,9 24-392,-6 11-84,6 18 8,-1-15-16,1 3-52,-9-20-50,6-2-194,-6-28-184,3-2-50</inkml:trace>
  <inkml:trace contextRef="#ctx0" brushRef="#br0" timeOffset="17">8553 239 870,'-5'0'366,"13"-6"-32,-8-3-220,0 9-220,0 0-8,0-3 10,0 3 68,0-6 74,0 3 32,0 3 6,-3-5 12,-29-4-28,-55 15 16,37 14 4,4 24 12,5-3 16,6 8 4,17-2-28,9-3-2,18-9-8,15-3-28,5-14-62,23 0-344,-2-12-126,11-4-116</inkml:trace>
  <inkml:trace contextRef="#ctx0" brushRef="#br0" timeOffset="18">8822 230 1524,'-17'3'356,"-1"3"122,4 11-428,2 12-68,3 6 2,4 6 10,5 3 2,5-3 8,7-15 8,3-14 10,17 2 4,-6-14-2,3-6-14,6-2-14,9-10-10,-18-2-6,6-12 6,-6-3 16,-8 5 10,-12-8-4,-12 3-2,-6 0-18,-20 0-16,-3 9-20,-14 9-12,2 8 18,-6 12 8,16 11 8,-7 4-56,15 8-44,2 9-70,19 6-244,-7-3 10</inkml:trace>
  <inkml:trace contextRef="#ctx0" brushRef="#br0" timeOffset="19">9303 267 1802,'-15'14'336,"4"12"146,-4 9-580,4 9-74,-7-9-72,1 0-80,2-9 180,3-8 170,-2-18-36,11 0 70,3-9 74,0-11-142,3-12-138,14 2 110,1-10 6,5-4 8,-5 9 12,11 3 6,-15 11 10,7-2 12,2 20 8,0 3 22,-11 9 4,3 8 14,-4 13-4,-5 5-2,-3 11-22,6-2 0,0-9-8,-4 0 4,4-18 2,3-5 26,2-12 2,4-3 0,-1-14-8,10-7-2,5-5-28,-3-12-10,3-2-10,3-10-6,-15 9-12,7 1-96,-4 5-70,0-6-310,-11 5 0,-3-5-166</inkml:trace>
  <inkml:trace contextRef="#ctx0" brushRef="#br0" timeOffset="20">7942-105 1028,'6'0'326,"2"0"-326,13 11-126</inkml:trace>
  <inkml:trace contextRef="#ctx0" brushRef="#br0" timeOffset="21">7028 39 1784,'8'-9'314,"-5"4"20,6 10-844,-3-2-64</inkml:trace>
  <inkml:trace contextRef="#ctx0" brushRef="#br0" timeOffset="22">7147 23 338,'0'0'344,"0"-3"-64,3 3-4,-3 0-186,0-6-20,5 6-96,-5 0-254,9-3 58</inkml:trace>
  <inkml:trace contextRef="#ctx0" brushRef="#br0" timeOffset="23">10614 120 454,'-3'-19'150,"3"10"26,-6-5-80,6 11-44,0-3 54,0 12 30,0-6 78,6 3-8,6 47 28,20 47-50,-14-30-28,-1-6-86,-2-3-22,2-20-30,-5-6-2,2-23 12,4-18 6,-1-14-4,10-15 0,-7-12-4,3-8-14,-5 11-2,-1-11 8,-2 14 0,-6 1-2,-1 9-10,1 8-82,0 9-80,-6 23-250,-3 2-106,0 4-114</inkml:trace>
  <inkml:trace contextRef="#ctx0" brushRef="#br0" timeOffset="24">11230 102 1442,'-17'33'316,"2"17"132,-3 5-432,10 13-4,-7-7-16,-2-17-8,8-4 4,0-19 2,-11-24-2,5-6 4,6-17 4,9-9-4,6-18-4,12-2 2,11-6 0,-3 5-4,15-8-8,-9 11 2,3 9-2,-6 16 4,3 4 6,-14 16 12,-1 11 26,1 2 14,-9 22 24,-1-2 6,-8 24 22,0-1-10,0 10 6,0-14-18,0 9-8,6-10-24,-3-2-26,3-6-98,-3-8-354,3-13-122,-6-5-158</inkml:trace>
  <inkml:trace contextRef="#ctx0" brushRef="#br0" timeOffset="25">11174 283 512,'-20'-6'456,"5"-3"-68,4 0-16,11 9-180,8 6-6,1-3-66,20 3-18,9 3-36,6-1-50,0-5-100,2 6-356,1-9-50,5 0-170</inkml:trace>
  <inkml:trace contextRef="#ctx0" brushRef="#br0" timeOffset="26">11664 23 1354,'-3'0'278,"-12"18"134,6 5-404,1 12 0,-1 1 0,6 16 36,3-8 18,9 14 42,-6-11 14,11 9 34,-2-21-24,14-6-6,-2-12-26,11-8-30,0 6-62,8-21-120,-2-3-102,3-9-336,-6-8-44,3-12-146</inkml:trace>
  <inkml:trace contextRef="#ctx0" brushRef="#br0" timeOffset="27">12129 48 1556,'-8'9'290,"-1"11"168,0 13-470,4 11 8,2 9 12,-3 8 8,6 0 4,9-3 14,-9-17 12,8-3 24,1-15 4,10-5 10,-1-15-12,8 6-18,0-18-48,9 6-118,0-12-106,0 4-338,-2-13-6,-4-2-178</inkml:trace>
  <inkml:trace contextRef="#ctx0" brushRef="#br0" timeOffset="28">12340 41 686,'3'6'0,"3"20"560,-6 71-554,-9-30 414,9-3-414,0 0 416,0-11-388,0-6 60,9-21 26,3-9 34,5-8 8,15-3-22,-3-3-70,24-12-118,-3 6-108,2-20-262,-2 2-172,2-5-96</inkml:trace>
  <inkml:trace contextRef="#ctx0" brushRef="#br0" timeOffset="29">12336 83 1814,'-9'-6'344,"6"4"176,12-4-556,8 12-42,13-12-48,10-3 2,7 0-66,-6 0-48,3-2-184,-12 5 0,-12-3-96</inkml:trace>
  <inkml:trace contextRef="#ctx0" brushRef="#br0" timeOffset="30">12239 293 1420,'-6'15'416,"6"-15"84,23-9-366,7 0-130,25-8-106,0 2-82,15-2-146,-5-1-72,-4 6-84,-9 4-34</inkml:trace>
  <inkml:trace contextRef="#ctx0" brushRef="#br0" timeOffset="31">12693 49 1828,'-6'6'346,"21"6"192,2 11-542,1 7-12,8 17 16,0-9 0,12 6 2,-6 0-12,3-1-114,-3-5-92,-2-17-324,-7-16-36</inkml:trace>
  <inkml:trace contextRef="#ctx0" brushRef="#br0" timeOffset="32">13081 121 936,'-9'15'292,"-11"25"58,-6 48-246,14-36-24,-3 1-18,-5 5 16,5-11 2,4 3 20,-4-6-12,4-12-2,5-5-24,-6-1-10,3-9-40,1-5-290,-1-12-200,3 0-36</inkml:trace>
  <inkml:trace contextRef="#ctx0" brushRef="#br0" timeOffset="33">14254 66 1360,'-23'-6'334,"2"6"68,-5 0-418,-6 9-2,0-1-38,-6 7 42,6-6 36,3 12 18,-3-6 4,5 2-2,13 6-30,14-2-14,-3-4-14,23 10 4,4-1 4,8 6 4,3 3 8,9 0 10,-7-9-4,13 0 0,-18-2-4,-3-7-6,-14-5 0,-3 3 4,-12-13 16,-9 13 10,-9-15 18,-8 9 16,-9-6 18,-9 3-36,3 3-6,-2 6-20,8-15-24,0 9-72,11-1-28,-2-13-394,9 2 68</inkml:trace>
  <inkml:trace contextRef="#ctx0" brushRef="#br0" timeOffset="34">14558 164 1764,'-3'0'366,"6"14"160,-6 4-510,-2 11-38,-10 15 6,3 8 12,-14-2 2,0-9-28,3 2-94,2-16-64,-11-1-176,12-6-156,-12-4 24,8-10-134</inkml:trace>
  <inkml:trace contextRef="#ctx0" brushRef="#br0" timeOffset="35">14298 128 1932,'3'0'386,"20"-5"92,4 2-624,22-3-126,4 3-24,11-4 26,-6 4 90,9 3 70,-29 0 132,9 3 36,-12 7 14,-15-1 44,-11 5-4,0 4-4,-12 5-6,-6 3-2,-5 9-46,-4 9-14,6 0-16,-2 5-2,-1-5-12,12-6 0,6-6 2,-6-6 0,12-7-8,6-10 2,2-9 0,12-9-10,6-7 0,15-13-8,-12 3-10,0-9-2,-18 0-10,-2-6-16,-18 6-6,-9-15-12,-9 7 6,-2-1 68,-9 9 40,8 3 18,-2 10 10,3 14-18,2 16-60,-5 11-148,5 7-104,1 15-216,-1-6-70</inkml:trace>
  <inkml:trace contextRef="#ctx0" brushRef="#br0" timeOffset="36">15348 265 1332,'-24'38'296,"21"3"118,-5 20-386,-7-3-34,6 4-48,1-21 0,-10-11 8,4-16 14,2-2 40,-6-21 48,1-3-416,11-2 166</inkml:trace>
  <inkml:trace contextRef="#ctx0" brushRef="#br0" timeOffset="37">15374 205 76,'35'-50'54,"9"21"112,-3 5 0,-3 15-82,-6 9 58,-6 16 22,-14-8-70,-4 19 42,-10-1 64,-16 9 6,-5-9-92,-6 9 14,-4-12-36,-4 4-6,4-7-26,1 3-14,3-14-26,3 6-10,8-6-10,4 2-6,5-5-4,9 12-4,0-1 4,9 1 12,0-1 22,17 3 30,0-2 8,6 3 8,3-3-12,9-1-14,-9-8-34,9 3-108,-3-6-122,-4-6-110,1-9-138,-11-6-98</inkml:trace>
  <inkml:trace contextRef="#ctx0" brushRef="#br0" timeOffset="38">15825 177 1632,'12'9'306,"0"20"174,2 6-498,13 17 8,-10-5-8,4-3-56,-7-9-28,4-6-52,-15-15 0,14 4-14,-2-18 18,-4-15-16,4-2 52,2-12-6,7-12-2,2-3-30,0-5 42,0-4 8,-8 18 52,-1 0-122,-8 12 400,-6 14 38,-6 15 46,-6 17 8,-5 6 160,-4 21-320,-8 5-32,0 12-46,-3-5-24,-3 5-4,8-17-10,-2 3-6,9-15-8,-10 5-140,7-5-158,-15-3-266,3-5-80</inkml:trace>
</inkml:ink>
</file>

<file path=ppt/ink/ink24.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15:12.754"/>
    </inkml:context>
    <inkml:brush xml:id="br0">
      <inkml:brushProperty name="width" value="0.14" units="cm"/>
      <inkml:brushProperty name="height" value="0.14" units="cm"/>
    </inkml:brush>
  </inkml:definitions>
  <inkml:trace contextRef="#ctx0" brushRef="#br0">-532-3006 834,'-3'2'292,"2"1"48,2-1-208,-1 0-60,2 1-14,-1-2-30,-2-1-16,1 0 44,0 0 42,0 0 16,0 0 34,0-7 36,0-8-8,-5-31-32,2 12 6,0 0-28,0-13-26,3 0-46,-2-11-16,2-1-26,0-15-4,0 2-4,3-12 0,0 7 12,2-9 14,1 14 10,6-7 10,-2 20 0,2-3-2,0 17-10,-1 0 6,-3 13-4,0-1 8,-2 11-2,0 3 2,-2 5-14,-1 2-4,-3 3-6,0 3 4,-2 3-2,1 1-6,-1 2-14,-1 2-16,-2 7-10,0 14-6,-2 5 6,-6 19 12,3 5 8,-7 9-4,-1-4-4,-3 0 2,1-13 2,-7-3 4,3-11 10,-4-7 8,5-4 0,-2-8 4,7-6 2,5-4-6,5-4-12,1-5-8,4-4-8,6-11-12,1-2-2,7-14 0,6 0 4,8-11 4,0 2 8,9-9 2,-6 8 8,3-4 4,-7 9-2,1 0 4,-8 14 0,-4 1 0,-5 7 2,0 4 4,-3 10 0,-4-2 10,-1 7 0,2 1 2,-2 2-4,0-1-4,0 1-16,-2 0-4,2 0-6,0 0 0,-1 1 6,-2 3 10,1 9 4,-2 22 6,8-10 0,1 9-2,1 0-4,2 9-2,0-8-4,1 6 2,-2-8 0,1 4 8,2-7 4,-2 3 10,0-7 0,1 0 4,-3-7-6,-2-2-4,-1-5-6,0-6 6,-2-3 4,-1-1 14,0-1 4,0-2 12,0 1-12,-1 0-15,1-2-23,-2 2-19,-4-3-11,-5-5-6,-16-13 4,12 13-2,-1 2 8,-7 4-2,1 0 8,-6 6 0,0-1 6,-2 2 2,4 3 4,-7-2-2,5 1 2,0 1 6,5-2-2,-1 3-2,11-4 4,2 1-8,3-2-14,6-1-10,4 2-2,3-2 2,3 3 4,9 2 16,3 1 10,10 0 6,-1-3 2,12-1 2,-5-2 0,6 1 0,-4-4-4,5 2-2,-8-1-2,-1 1 0,-10-2-4,-5 1 2,-9-1 2,-2 2 8,-8-2-2,-6 0-2,-5 0 0,-4 0 2,-4-2-8,-4 1 6,-1 1 2,-1 0 2,1-2 0,-2 2-4,4 2-4,-1-1-2,4-1-2,0 2 0,5-2 2,5 0 2,3-2-8,4 2-20,2 0-6,3 0 0,3 0 0,6 0 6,4 0 22,4 0 4,0-1 2,5-1 0,-3-1-2,0-5-4,-6 3-16,-3-2-10,-7 0-10,-7 0-28,-7 1 8,-7 2 18,-5-2 14,-4 3 24,-2 1 32,0 4 6,3-2-4,2 3 6,4 0-12,4 0-4,5-2-16,4 2-20,4-5-6,8 2 0,3 0-4,9 0 12,3-1-6,7 0-252,1-3-422,8-1 36</inkml:trace>
</inkml:ink>
</file>

<file path=ppt/ink/ink25.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15:41.153"/>
    </inkml:context>
    <inkml:brush xml:id="br0">
      <inkml:brushProperty name="width" value="0.14" units="cm"/>
      <inkml:brushProperty name="height" value="0.14" units="cm"/>
    </inkml:brush>
  </inkml:definitions>
  <inkml:trace contextRef="#ctx0" brushRef="#br0">-596-2945 834,'-2'2'292,"2"1"48,0 0-208,0-1-60,2 0-14,-2-1-30,0-1-16,0 0 44,0 0 42,0 0 16,0 0 34,0-6 36,0-10-8,-4-32-32,2 12 6,0 0-28,0-12-26,2-1-46,-1-13-16,1 0-26,0-16-4,0 4-4,1-14 0,2 8 12,0-9 14,1 13 10,5-6 10,-1 20 0,0-2-2,2 15-10,-2 2 6,-3 14-4,1-1 8,-2 10-2,1 5 2,-2 4-14,-1 2-4,-2 5-6,0 1 4,-2 4-2,2 0-6,-2 3-14,0 3-16,-2 7-10,1 13-6,-2 7 6,-4 19 12,1 5 8,-4 10-4,-1-4-4,-3 0 2,2-14 2,-6-3 4,2-12 10,-3-7 8,5-5 0,-2-7 4,4-7 2,4-4-6,4-4-12,1-5-8,3-4-8,4-12-12,1-2-2,5-15 0,5-1 4,6-10 4,-2 2 8,9-10 2,-6 9 8,3-5 4,-6 10-2,2 1 4,-7 13 0,-2 2 0,-4 7 2,-1 5 4,-1 8 0,-3 0 10,-1 7 0,1 1 2,-1 2-4,0-1-4,0 1-16,-1 0-4,1 0-6,0 0 0,-1 1 6,-1 4 10,0 8 4,-1 24 6,6-12 0,1 11-2,0 0-4,2 9-2,0-9-4,0 7 2,0-9 0,0 4 8,1-4 4,-1 0 10,0-7 0,0 0 4,-1-7-6,-2-3-4,-1-4-6,0-6 6,-1-4 4,-1-1 14,0-1 4,0-2 12,0 1-12,-1 0-15,1-2-23,-2 2-19,-2-3-11,-4-5-6,-11-15 4,8 14-2,-2 4 8,-3 2-2,-1 1 8,-3 7 0,0-3 6,-2 4 2,3 2 4,-5-2-2,3 2 2,1 0 6,2-1-2,1 2-2,7-4 4,2 1-8,3-1-14,3-3-10,3 3-2,3-1 2,2 2 4,6 2 16,3 2 10,7-1 6,-1-2 2,9-2 2,-3-2 0,4 1 0,-4-4-4,5 3-2,-7-2-2,1 1 0,-9-2-4,-3 0 2,-6 0 2,-3 2 8,-5-2-2,-4 0-2,-4 0 0,-3 0 2,-3-2-8,-3 2 6,0 0 2,-2 0 2,2-2 0,-3 2-4,5 2-4,-3-2-2,5 0-2,-2 2 0,5-2 2,4 0 2,2-2-8,2 2-20,2 0-6,2 0 0,2 0 0,6 0 6,1 0 22,3 0 4,1 0 2,4-2 0,-3-2-2,0-4-4,-5 3-16,-1-3-10,-6 1-10,-4 0-28,-6 0 8,-5 3 18,-3-2 14,-4 2 24,-2 2 32,2 4 6,1-2-4,1 4 6,4-1-12,3 0-4,2-1-16,5 0-20,2-4-6,6 2 0,2 0-4,6 0 12,3 0-6,5-2-252,0-2-422,8-2 36</inkml:trace>
</inkml:ink>
</file>

<file path=ppt/ink/ink26.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15:56.192"/>
    </inkml:context>
    <inkml:brush xml:id="br0">
      <inkml:brushProperty name="width" value="0.14" units="cm"/>
      <inkml:brushProperty name="height" value="0.14" units="cm"/>
    </inkml:brush>
  </inkml:definitions>
  <inkml:trace contextRef="#ctx0" brushRef="#br0">3628-2789 62,'-2'0'130,"2"0"34,0 0 44,0 0-34,0 0-12,0 0-62,0 0-54,0 0-52,0 0 14,0 0 0,0 0-218,0 0 74</inkml:trace>
  <inkml:trace contextRef="#ctx0" brushRef="#br0" timeOffset="1.02">3623-2787 1186,'0'0'370,"0"0"64,0 0-316,0 0-58,-2 0-16,2 0 6,0 0-6,0 0-2,0 0-10,0 0-4,0 0-6,0 0 0,0 0 2,0 0 4,0 0-6,0 0-4,0 0-8,0 0-2,0 0-6,0 0 2,0 0-2,0 0 4,0 0 0,0 0 2,0 0-2,0 0-2,0 0-6,0 0 0,0 0 0,0 0 0,0 0 10,0 0 2,0 0 0,0 0-2,0 0 0,0 0-16,0 0-2,0 0-2,0 0 2,-1 0 0,1 0 6,0 1 4,-1 4 2,0-2-2,-1 0 4,1-1-2,-1 1-2,0 0 2,1-1-2,-1 2-2,1-1 0,1 1-2,-1-3 4,1 0 0,0 0 4,-2-1 2,2 2 2,0-2 0,-2 0-2,2 1-2,0-1-2,0 0-2,0 1 0,0-1-2,-2 0 2,2 1 0,0-1-2,-1 0-6,1 2-12,0-2-4,-1 0 2,1 1 6,0-1 2,0 1 26,0-1 0,0 0 4,0 0 6,0 0 2,0 0-6,0 0-4,0 0-4,0 0 6,0 0 8,0 0 12,0 0-2,0 0-2,0 0-12,0 0-10,-1 0-12,1 1 2,0-1 2,-2 0-4,2 1 2,-1-1 0,1 1 0,-1 2 0,0 2 0,-1-4 0,0 2 0,1-2 0,-1 1 0,2 0 0,-2 0 0,1-2 2,-1 1-2,0 1 4,1-2-2,0 0 0,0 2 0,-1-1-4,1-1-408,1 0 408,-1 1 2,0-1-4,1 0 0,-1 1 408,0-1-406,1 0 0,0 2 2,-2-2 6,2 0 10,0 0 0,-1 0 8,1 0 12,0 0 6,-1 0-8,1 0-2,0 0-10,-1 0-10,1 0-8,0 0 0,-2 0 0,2 0 6,0 0 0,0 0 2,0 0-2,0 0 2,0 0-2,2 0 4,-2-2 0,0 2 6,2-2 0,2-3 2,0-1-6,13-15 2,-10 13-8,2-6 0,1 2-2,5-3-2,1-2-2,8-8-2,-2 2-2,8-9 0,0 0-4,8-4 4,-3 3 0,9-7 0,-3 4 2,7-3 2,-2 3 0,6-7 2,-6 6 0,3-8 2,0 6 0,5-4 0,-9 7-4,7-5 0,-6 10-4,1-7 2,-8 9-2,0-2 0,-9 6-2,-1 2 0,-8 6-2,-5-2-10,-5 8-6,-3 0-6,-7 4-52,-6 0 20,-4 0 24,-4 3 20,-5 1 12,-5 1 60,1 4-18,-9 3-12,1 0-12,-5 4-4,1 3-4,-4 1 6,7-1 2,-4 4 12,7-4 2,-2-2 2,13 0-6,2-3-10,6-3-30,5-2-20,8 0-16,6-2 0,2-2 2,9-4 18,3-1 12,5-4 16,2-1 2,7-4 0,-4 0 0,5 0 0,-4 2-2,-1-2 4,-6 6-2,3-2 0,-10 8 2,-4-2 0,-4 3 0,-4 1 4,-7 2 8,-1 0 26,-1 0 0,0 0-4,-1 1-4,-1 3-8,-10 6-30,-18 21 2,11-11 0,-3 8 2,3 0 0,-5 6 4,4-3 0,-2 6 2,4-7 0,-2 1 2,2-7 2,5-1 2,1-10 0,0-3-2,5-4-18,0-5-44,2-2-26,-1-5-14,0-5 2,-1-5 22,0 2 50,-1-7 50,-1 2 20,-1-1 16,0 1-2,-1-1-2,3 3-20,0 1 6,3 5-14,2 4 2,3 2-12,0 5-8,2 4-6,4 4 8,3 6-6,3 4 4,3 3 2,3 0-10,-7-2-10,3-2 2,-5-5 0,0-1 0,-3-5 0,0-2 0,-3-1-2,-1-1 0,0-2 4,-4-3 4,0-1-2,-1-1 4,-4 0 0,-2-6-4,3 4-2,-2-4 0,-1 2-2,1-1 0,2 4-2,-2-1-6,5 4-10,1 0 0,4 3 0,2-2 4,4 2 6,1 0 8,3-2-2,2-1-16,1-1-6,2-5-8,0 1 2,1-2 4,-5 0 16,-1 1 4,-3 4 8,-2 0 6,-4 2 4,-1 2 6,-4 3 0,-1 2-2,-2 3-6,-4 6-6,1 0-8,-3 3 0,1-4-6,0 0-58,4-4-44,1-3-126,3-7-46,1-5 0,2-3 70,0-2 74,0-2 146,3-2 96,-3 3 40,1-1 30,-2 6-20,2-1-12,-1 6-28,-1 2-36,-1 1-52,-1 2-22,2-2-10,0 0-20,-4 5 2,3 7-50,-16 12-80,13-8-426,1-1 54</inkml:trace>
</inkml:ink>
</file>

<file path=ppt/ink/ink27.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16:41.295"/>
    </inkml:context>
    <inkml:brush xml:id="br0">
      <inkml:brushProperty name="width" value="0.14" units="cm"/>
      <inkml:brushProperty name="height" value="0.14" units="cm"/>
    </inkml:brush>
  </inkml:definitions>
  <inkml:trace contextRef="#ctx0" brushRef="#br0">3625-2821 62,'-1'0'130,"1"0"34,0 0 44,0 0-34,0 0-12,0 0-62,0 0-54,0 0-52,0 0 14,0 0 0,0 0-218,0 0 74</inkml:trace>
  <inkml:trace contextRef="#ctx0" brushRef="#br0" timeOffset="1">3620-2819 1186,'0'0'370,"0"0"64,0 0-316,0 0-58,-1 0-16,1 0 6,0 0-6,0 0-2,0 0-10,0 0-4,0 0-6,0 0 0,0 0 2,0 0 4,0 0-6,0 0-4,0 0-8,0 0-2,0 0-6,0 0 2,0 0-2,0 0 4,0 0 0,0 0 2,0 0-2,0 0-2,0 0-6,0 0 0,0 0 0,0 0 0,0 0 10,0 0 2,0 0 0,0 0-2,0 0 0,0 0-16,0 0-2,0 0-2,0 0 2,-1 0 0,1 0 6,0 1 4,-2 4 2,2-1-2,-2-2 4,1 0-2,-1 1-2,0 0 2,2-1-2,-3 2-2,2-2 0,1 2-2,-1-3 4,1 1 0,0-2 4,-2 0 2,2 2 2,0-2 0,-1 0-2,1 1-2,0-1-2,-1 0-2,1 1 0,0-1-2,-2 0 2,2 1 0,0-1-2,0 0-6,0 2-12,0-2-4,-2 0 2,2 1 6,0-1 2,0 1 26,0-1 0,0 0 4,0 0 6,0 0 2,0 0-6,0 0-4,0 0-4,0 0 6,0 0 8,0 0 12,0 0-2,0 0-2,0 0-12,0 0-10,-1 0-12,1 1 2,0-1 2,-1 0-4,1 1 2,-1-1 0,1 1 0,-2 2 0,2 1 0,-2-2 0,0 0 0,1-1 0,-1 1 0,2 1 0,-2-2 0,1-1 2,0 1-2,-2 1 4,3-2-2,-2 0 0,1 2 0,0-1-4,0-1-408,1 0 408,-2 1 2,1-1-4,1 0 0,-1 1 408,0-1-406,1 0 0,0 2 2,-1-2 6,1 0 10,0 0 0,-1 0 8,1 0 12,0 0 6,-2 0-8,2 0-2,0 0-10,-1 0-10,1 0-8,0 0 0,-1 0 0,1 0 6,0 0 0,0 0 2,0 0-2,0 0 2,0 0-2,1 0 4,-1-2 0,0 2 6,3-2 0,0-3 2,2 0-6,11-16 2,-10 13-8,3-5 0,1 1-2,4-2-2,2-3-2,7-7-2,-1 2-2,7-9 0,0 0-4,7-4 4,-2 3 0,8-6 0,-2 3 2,6-2 2,-1 1 0,5-5 2,-6 5 0,4-8 2,-1 7 0,5-5 0,-8 8-4,6-6 0,-6 10-4,2-6 2,-8 8-2,0-3 0,-9 7-2,-1 2 0,-8 5-2,-5-1-10,-4 7-6,-4 1-6,-5 3-52,-7 0 20,-4 1 24,-4 2 20,-4 1 12,-5 1 60,1 4-18,-10 3-12,3-1-12,-6 6-4,1 1-4,-3 1 6,5 0 2,-3 4 12,8-5 2,-3-1 2,12-1-6,2-2-10,7-3-30,4-2-20,8 0-16,5-2 0,3-2 2,8-4 18,4-1 12,4-3 16,2-2 2,7-4 0,-5 1 0,5 0 0,-2 1-2,-2-1 4,-6 5-2,3-1 0,-10 6 2,-3 0 0,-6 2 0,-2 1 4,-7 2 8,-1 0 26,-1 0 0,0 0-4,-1 1-4,-1 3-8,-9 6-30,-19 20 2,12-12 0,-3 10 2,2-1 0,-3 6 4,3-3 0,-2 5 2,3-5 0,-2 0 2,3-8 2,4 0 2,2-8 0,0-5-2,4-3-18,0-5-44,2-2-26,-1-5-14,0-5 2,0-4 22,-1 1 50,-1-6 50,-1 2 20,0-2 16,-1 2-2,0-1-2,2 3-20,0 0 6,3 5-14,2 4 2,3 2-12,0 5-8,2 4-6,4 4 8,2 6-6,4 4 4,2 1 2,4 2-10,-7-3-10,2-1 2,-4-6 0,0 0 0,-4-6 0,1 0 0,-3-3-2,-1 0 0,0-2 4,-4-3 4,0 0-2,-1-2 4,-3-1 0,-3-4-4,3 3-2,-2-3 0,0 1-2,-1 0 0,4 3-2,-3-1-6,5 4-10,1 0 0,4 3 0,3-2 4,2 2 6,2 0 8,2-2-2,3-1-16,0-1-6,3-4-8,-1 0 2,1-2 4,-4 1 16,-1 0 4,-4 4 8,-1 0 6,-4 3 4,-1 0 6,-4 5 0,-1 0-2,-1 4-6,-5 5-6,1 2-8,-3 0 0,2-2-6,-1 0-58,4-4-44,1-4-126,3-6-46,1-4 0,2-4 70,1-1 74,-2-3 146,4-1 96,-3 2 40,1 0 30,-2 5-20,2-1-12,-1 6-28,-1 2-36,-1 1-52,-1 2-22,2-2-10,0 0-20,-4 5 2,3 7-50,-15 10-80,12-6-426,1-1 54</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1-02T15:57:23.979"/>
    </inkml:context>
    <inkml:brush xml:id="br0">
      <inkml:brushProperty name="width" value="0.05" units="cm"/>
      <inkml:brushProperty name="height" value="0.05" units="cm"/>
    </inkml:brush>
  </inkml:definitions>
  <inkml:trace contextRef="#ctx0" brushRef="#br0">4 21 960,'0'-2'752,"0"-4"97,0 2-129,0 4 80,0-3-80,-2 1-64,0 0-256,2 2-1056,0 0-504,0-2-336</inkml:trace>
</inkml:ink>
</file>

<file path=ppt/ink/ink4.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5:57:27.133"/>
    </inkml:context>
    <inkml:brush xml:id="br0">
      <inkml:brushProperty name="width" value="0.14" units="cm"/>
      <inkml:brushProperty name="height" value="0.14" units="cm"/>
    </inkml:brush>
  </inkml:definitions>
  <inkml:trace contextRef="#ctx0" brushRef="#br0">1027 1251 1468,'-6'8'456,"3"18"76,12 15-380,6 14-114,3 9-24,2 6 0,-5-8-50,5 5-138,-11-24-128,6-8-234,-12-8-98</inkml:trace>
  <inkml:trace contextRef="#ctx0" brushRef="#br0" timeOffset="1">1425 1290 2000,'14'8'362,"-5"10"216,-6-1-580,12 18-70,-7 3 16,-5 9-10,-3-9 4,0 11 6,-3-14 34,-5-8 32,2-10 18,-3-2 12,0-15 2,1 0 0,8 0-18,0-6-40,-3 6-28,3-12-28,0-29-14,3-61 10,2 50 32,-2-1 24,6 12 32,-3 12 12,3 12-2,-1 2 0,1 12-12,9 3-10,8 0-4,0 3 2,0-3 0,7 9 0,-13 0 4,-5 8 4,-7 7 2,-5 2 6,3 9 0,-6 3 0,-6 3-2,-5-6-2,-4-3 0,3-3-2,-11-12 0,5 1 2,1-9-2,-9 2 12,8 1 0,4-3-6,5 5-4,6-2-32,-3-3-80,6-4-330,6-2-110,-6-6-138</inkml:trace>
  <inkml:trace contextRef="#ctx0" brushRef="#br0" timeOffset="2">2016 1290 1150,'0'0'534,"0"0"-42,0 0-184,3 17-330,5 30 8,10 46 12,-1-26 0,7-14 0,-4-4 6,6-20 8,6-2 22,-5-19 8,8-2 10,-3-6-6,3-9-22,-6-8-48,3-6-180,-6 2-244,1-11-92,-1-9-206</inkml:trace>
  <inkml:trace contextRef="#ctx0" brushRef="#br0" timeOffset="3">1950 1362 2152,'3'-18'286,"11"1"288,4-1-644,17-8-8,8 0 60,10-8-100,2 2-78,7 2-266,-19 4-108,4 3-114</inkml:trace>
  <inkml:trace contextRef="#ctx0" brushRef="#br0" timeOffset="4">2132 1603 1450,'0'3'336,"6"-3"130,2-3-432,19 3-36,5-15-74,14 3-308,4-11-80,11-6-134</inkml:trace>
  <inkml:trace contextRef="#ctx0" brushRef="#br0" timeOffset="5">2699 1163 950,'-14'8'476,"5"13"16,6 5-158,-3 20-218,15 0-22,0 16-2,-9 5-58,0 0-10,0-15-14,0-5-16,-3-9-16,-6-18-10,9-14-16,-9-6 2,0-6 14,1-5 12,-1-16 8,-6-11-16,7-5-26,8-13-78,5-8-40,7-6-18,6 6 26,14 1 56,-6 16 104,9 12 82,-9 18 42,6 11 38,-14 15-16,2 8-4,-2 15-30,-1 6 10,4 8-12,-10 6 2,4-5-10,2 5 0,-5-5-32,3 6-42,2-16-66,-5 7-192,-3-20-140,-1-7-216,-2-8-136</inkml:trace>
  <inkml:trace contextRef="#ctx0" brushRef="#br0" timeOffset="6">2560 1551 416,'-12'9'470,"6"-9"-70,12 6-54,6-6-84,14-6-124,9-3-32,9 0-90,20-8-176,0-1-216,15-2-64,-3 3-202</inkml:trace>
  <inkml:trace contextRef="#ctx0" brushRef="#br0" timeOffset="7">0 0 1274,'-5'-8'270,"5"16"114,0 9-348,5 21-24,3 11 22,10 30 60,2 8 26,12 24 32,0-1-20,3 19-8,0-24-44,-8-3-28,-7-26-40,-3-21-86,-2-14-82,-3-24-180,-6-25-220,-6-19-62</inkml:trace>
  <inkml:trace contextRef="#ctx0" brushRef="#br0" timeOffset="8">-48 406 50,'-26'-47'228,"-6"-20"10,11 15 48,-2-15 60,5 15-58,1 2-18,14 15-92,3 0-54,3 16-72,14-4-12,7 5-6,5 3 16,6 15 4,20 15 0,-9 8-12,12 12-12,-5 8-18,-9 4-4,-9 2-6,-18 10 2,-17-13 8,-12 6 26,-11-5 4,-12-4 12,6-8-2,-9-14-10,9-4-34,3-2-54,11-6-68,3-7-60,12-2-358,12-8 48</inkml:trace>
  <inkml:trace contextRef="#ctx0" brushRef="#br0" timeOffset="9">632 235 644,'-12'17'248,"-3"0"28,12-3-124,21 15 12,-1 12 8,10 21 42,5-1-44,3 20-32,-15-11-68,3-2-66,-11-25 22,-3-14 30,-9-20-8,-3-29-30,-3-21 0,-6-20 2,-5-9-38,-6-29 12,5 11 28,1 1-4,8 12-6,9 5-10,14 17-14,16 12-6,10 15-2,7 9 0,3 14 8,-1 11 2,-14 19 6,-8 2 0,-10 3-22,-17 9 0,-15-6 2,-5 3 2,-12 4 2,-3 5 26,0-9 4,-6-3 8,15-9 4,5-2 14,4-16 4,8 1-12,9-9-14,3 0-2,-3 0-8,6 0 8,6 3 10,28 12 4,45 17-2,-38-21-48,2-5-72,4-15-308,-8 1-106,7-13-128</inkml:trace>
  <inkml:trace contextRef="#ctx0" brushRef="#br0" timeOffset="10">1312 269 194,'6'-19'410,"-6"1"-86,-6 9 10,3 3-78,-3 21-64,12 11-42,-6 2-10,3 19 6,5 0-8,7 2-24,3-11-52,2 3-24,6-15-28,3-11-10,-2-21-16,-1-14-14,-6-18-16,4-6-4,-16-8 4,-5-4 20,-11 7 14,-13 0 38,-11 14 4,-6 6-2,-11 14-8,-1 15-6,12 6-22,-3 6-46,21 11-40,2 6-150,18 12-140,9 2-88,9 1-130</inkml:trace>
  <inkml:trace contextRef="#ctx0" brushRef="#br0" timeOffset="11">1835 226 1688,'0'41'402,"-6"1"136,-3-7-470,9 15-72,-3-6-38,-2-9-122,5 0-76,-3-12-144,-6-11-100,3-6-14,-3-15-36,-5-9 272,2 1 186,-2-12 146,-4 2 88,-8-10-32,5 2 26,-2-6-6,-3-3 16,14 4 24,6 23-2,-2-10-12,5 24-24,6-5-62,2 2-46,-5 6-18,3-3-16,21-12 4,54-14 8,-40 23 6,18 12 6,-4 3-6,-5 3 12,-3 5 0,2 9 12,-17 1 2,4 12 18,-13-9 8,-5 16 14,-4-11-8,4 9 6,-6-9-24,2 6-22,13-12-26,2-6-6,6-14-26,3-23-34,9-13-10,-1-25-10,-2-15 0,-12-15 18,-11 10 36,-12-7 16,-12 27 42,-20 2 40,-4 21 2,-19 6 2,-4 23-4,-8 6-38,9 20-40,-4 9-66,21 3-38,9 17-132,17 1-104,9-5-172,9-1-50</inkml:trace>
  <inkml:trace contextRef="#ctx0" brushRef="#br0" timeOffset="12">2889 123 1056,'0'32'810,"-9"15"-194,0 5-636,1 8 634,8-4-636,-6-4-66,3-17-42,3 0-76,-6-17-34,3-4-174,-3-11-50,-5-20-22,-4-1-134</inkml:trace>
  <inkml:trace contextRef="#ctx0" brushRef="#br0" timeOffset="13">2611 19 174,'-15'-3'584,"7"3"-176,-1 8-86,0 4 104,15 3-256,-3-4-114,12 4-16,2-6-18,18-1-2,0-5-14,15-3-20,-4 0-42,13-3-44,-16-2-14,7 2-4,-12 3 10,-12-6 38,-8 6 44,-1 0 40,-20-3 32,6 3 36,3 3 24,-6-3 46,0 0-10,0 0 4,3 17-26,20 24-12,18 38-36,-15-29-4,-5-8-24,11-1-8,-6-20-16,12-4-22,3-11-32,11-24-80,-2 4-64,2-15-182,-8-12-72,14-17-92,-13 6 82,-1-15-66</inkml:trace>
  <inkml:trace contextRef="#ctx0" brushRef="#br0" timeOffset="14">3690 10 74,'17'-28'276,"-8"4"124,-3 24-42,-12 15 22,-3 5-90,-8 20-16,-1-2-76,-2 15-28,-10 2-56,1 6 14,-12-9-22,-6 6 10,3-11-14,-11 5-14,11-8-54,0 3-118,18-18-114,8-6-380,15-14-52,12-15-184</inkml:trace>
  <inkml:trace contextRef="#ctx0" brushRef="#br0" timeOffset="15">3976 70 1494,'-3'26'532,"-3"3"20,6 18-296,0 9-312,9 1 10,0-5 14,0 7 6,-4-21 0,-5-6 12,-5-6 8,-4-3-36,-9-20-50,-2-3-128,-3-3-72,-4-20-116,1-9 6,6-3 38,2-9 128,4-17 66,11 4 124,-9-8 72,18 7 38,3-3 46,5 17 16,12-5 46,9 20 12,12-3 32,-3 15-26,11 8 0,-11 9-36,0 12-28,-9 2-52,-3 7 6,-20 2 4,-7 3 10,-13-1-10,-22 8 18,-5 2-2,-11 2 2,-4 4 10,-2 0-34,2-3-30,-2 5-96,14 3-98,3-16-270,11-4-160,16-3-86</inkml:trace>
  <inkml:trace contextRef="#ctx0" brushRef="#br0" timeOffset="16">4491-82 1730,'-24'26'474,"16"7"106,-4 15-442,6 8-140,3 11 4,12-6 2,-6 14 2,3-26 2,2 7 18,4-15 6,-6-12 12,3-6 4,2 0-8,7-14-30,5-6-74,3-6-68,18-20-242,0-12-258,17-26-38</inkml:trace>
  <inkml:trace contextRef="#ctx0" brushRef="#br0" timeOffset="17">4420-7 2282,'-15'0'354,"39"-9"260,5-2-706,6-18-82,29-6-32,-8 0-46,14-3-322,-18 6 4,3 2-140</inkml:trace>
  <inkml:trace contextRef="#ctx0" brushRef="#br0" timeOffset="18">4610 61 486,'-50'47'250,"15"2"28,0-8-82,9-6-62,2 0 0,7-15-2,8-3 34,18-11 0,0-12 12,14-5-6,15-13-80,12-1-124,11-4-440,0-3 74</inkml:trace>
</inkml:ink>
</file>

<file path=ppt/ink/ink5.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5:58:19.024"/>
    </inkml:context>
    <inkml:brush xml:id="br0">
      <inkml:brushProperty name="width" value="0.14" units="cm"/>
      <inkml:brushProperty name="height" value="0.14" units="cm"/>
    </inkml:brush>
  </inkml:definitions>
  <inkml:trace contextRef="#ctx0" brushRef="#br0">2807 1587 414,'0'0'120,"0"-4"32,3 4-128,-3 0-2,0 0-6,0 0 58,0 0 24,0 0 28,-3 0 2,3 4-4,-23 3-72,-6 2-46,-41 42-52,47-33-104,5-5-76,9-3-48,4-6-92</inkml:trace>
  <inkml:trace contextRef="#ctx0" brushRef="#br0" timeOffset="0.99">2710 1655 388,'73'-38'320,"-55"31"-66,-1 7-82,-2 5-66,0 3-98,-13 4-90,-2-1-62,-2 2-96,-10 0-18,9-3-56</inkml:trace>
  <inkml:trace contextRef="#ctx0" brushRef="#br0" timeOffset="1.99">3729 1435 398,'0'-4'254,"0"4"-34,3 0-62,-3 0-118,0 0-112,0 0-98,0 0-50,0 4-104</inkml:trace>
  <inkml:trace contextRef="#ctx0" brushRef="#br0" timeOffset="2.98">3722 1450 140,'0'0'276,"-3"4"-102,3-4-86,0 0 82,-6 2-168,6-2-12,0 5-8,0-3-8,0 3 2,0 2 4,0-7 4,6 6-136,-3 1 50</inkml:trace>
  <inkml:trace contextRef="#ctx0" brushRef="#br0" timeOffset="3.99">207 840 276,'0'0'254,"0"0"-24,0 0 4,0 0-66,0 0 22,-6 0-42,6 0-24,0 0-56,0 0-120,0 0-140,6 0-164,-6 0-66</inkml:trace>
  <inkml:trace contextRef="#ctx0" brushRef="#br0" timeOffset="4.99">388 841 246,'49'11'250,"-55"-15"-74,6-3-112,6 5-194,-6-3-44,0 5-120</inkml:trace>
  <inkml:trace contextRef="#ctx0" brushRef="#br0" timeOffset="5.99">363 999 240,'-3'0'108,"-3"-5"-2,6 3-60,-3 2-22,-3-4 2,6 4 0,0 0 28,0 0 14,0 0 6,0 0-8,23 0-12,-5 0-30,43 11-12,-37-9-30,2 2-168,0-2 48</inkml:trace>
  <inkml:trace contextRef="#ctx0" brushRef="#br0" timeOffset="6.99">2783 460 438,'0'-2'130,"5"-3"-194</inkml:trace>
  <inkml:trace contextRef="#ctx0" brushRef="#br0" timeOffset="7.99">2988 367 950,'-6'5'226,"12"-5"-60,-3 2-426,-3-2-42,0 0-190</inkml:trace>
  <inkml:trace contextRef="#ctx0" brushRef="#br0" timeOffset="8.99">2869 513 852,'6'0'140,"12"0"76,-7-3-282,13-1-62,37-8-32,-35 6-80,-8-1-34</inkml:trace>
  <inkml:trace contextRef="#ctx0" brushRef="#br0" timeOffset="9.99">260 1026 2,'6'0'4,"5"2"-2,-2-2-2,6 5 6,-7-3 4,4 2 14,-3-4 4,-1 2 4,7-2-6,3 5-4,43-3-12,-44-4-4,-2-3-4,-6 5 0,-1-2 0,-5-2 6,3 4 6,-6 0 56,0-2 4,0 2 8,0 0-2,0-5-4,0 5-60,0 0-6,-6-2-16,6 2-118,0 0 32</inkml:trace>
  <inkml:trace contextRef="#ctx0" brushRef="#br0" timeOffset="10.99">299 1034 44,'3'0'8,"-3"0"6,0 0-12,6 0 0,-6 0 4,0 0-2,3 0 2,-3 0-2,0 0-2,0 0 0,-3 0 2,3 0-2,0 0 2,-6 0 2,3 0 2,3-3 6,-5 3 24,5 0 2,-3-4 4,-3 4 2,6 0-14,-3-2-26,-3 2-6,6 0-4,-3 0-6,3 0 4,-6 0 6,6 0 2,0 0 12,6 0 10,-6 2 6,12 2 0,-3-1 2,5-3-14,-2 4-4,-3-4-8,5 2-2,-2-2 0,-3 0-2,-4 0-2,-2 0-2,3 0 4,-6 0 2,0 0 6,3 0 2,-3 0 0,0 0 2,0 0-6,0 0-4,-3 0-4,-3 0-2,-2 0 0,-1 0 2,-3 0 2,3 0 2,4 0 0,-4 0 0,6 0 0,-3 0-2,3 0 2,-3-2-2,6 2 2,-3 0-2,-2-4 0,5 4-4,0 0-2,-3-3 0,3 3 0,0 0 0,0 0 2,0 0 0,3 0 2,5 0 0,10 3 0,-1 1 0,45 3 2,-48-7 0,4 0 2,-4-5 2,-5 3 0,3 2 0,-4-4-2,-2 1-2,-3 3 0,-3 0-4,0 0 4,-3 0 2,3 0 0,0 0 2,-6 0-2,6 0 2,-3 0-2,-5 0-2,-10 0 0,-2-4 0,-36 2-2,39-2 0,2-3 0,-2 7 0,5-3 0,-5-4 2,-1 1 0,1-1 2,-4 3 0,4 2 0,8-3 0,6 3 0,-3-3-2,6 5-4,0-2 0,0 2 0,0 0 0,0 0 0,6 0-2,-6 0 2,9 0 2,0 0 0,2 2 2,13 5 0,43 7-2,-50-14 0,9 0 0,-5 0 0,2-3 2,0 3-2,-2 0 2,-4-4 0,1 4-2,-4-7 2,4 7 0,-6-2 0,-4-3 6,-2 5 4,-3 0 0,-3-2-2,-3 2 0,3 0-6,0-4-2,-6 4-2,3 0-2,-2-2 2,5 2-2,-9 0 0,0 0 0,0 0 2,-2 0 2,-4 2 2,-2-2 6,5 4 0,-46 10 0,34-12 0,7 2-6,-4 3 0,-5-7-4,3 6 0,5-3-12,1-3-142,2 4 44</inkml:trace>
  <inkml:trace contextRef="#ctx0" brushRef="#br0" timeOffset="11.99">2944 513 2,'94'-14'4,"-77"9"-2,3 3-2,-5 4 0,3-2 0,-7-2 0,-2 4 0,0-2 0,-3 0 4,-6 0 0,0 0-2,-6 0 2,6-2 0,-3 2-6,-3 0 0,-6 0 2,-11 0-2,11 0-4,-52 0 2</inkml:trace>
  <inkml:trace contextRef="#ctx0" brushRef="#br0" timeOffset="12.99">2874 523 30,'-47'9'96,"44"-9"-20,-3 0 8,6-2-20,0 2-22,0-5-28,0 5-10,0 0-2,0-2 4,0 2 0,6 0 0,-3-5-10,17 5-82,-11 5 20</inkml:trace>
  <inkml:trace contextRef="#ctx0" brushRef="#br0" timeOffset="13.99">111-81 1072,'6'0'226,"-3"8"102,6 8-302,5 4-38,-2 7 12,5 0 2,-8-5 0,9 5 0,-12-3 2,-4 7-4,-2-1-24,0 3-80,0-2-84,0 7-82,9-16-60,-9-4-64</inkml:trace>
  <inkml:trace contextRef="#ctx0" brushRef="#br0" timeOffset="14.99">17-94 1014,'18'0'208,"-1"0"76,9-2-328,9-2-28,9 2 4,6-5 0,-7 0 26,-2-6 32,3-1-106,-15 4-124,-3 0 6</inkml:trace>
  <inkml:trace contextRef="#ctx0" brushRef="#br0" timeOffset="15.99">129 73 1748,'9'-8'360,"17"1"170,0 5-552,24 2-146,-1-5-22,7 5-94,-7-2-50,1-3-64,-12 5 16,3-1-20</inkml:trace>
  <inkml:trace contextRef="#ctx0" brushRef="#br0" timeOffset="16.97">698-42 1414,'6'-6'418,"-4"6"68,4 11-394,6 11-58,3 5-44,5 14-74,-3 1-62,-2-2-140,0-6-116,-15-7-88,-12-14-60</inkml:trace>
  <inkml:trace contextRef="#ctx0" brushRef="#br0" timeOffset="17.97">614-327 1914,'-3'-12'316,"-3"5"86,6 5-954,9 11-38</inkml:trace>
  <inkml:trace contextRef="#ctx0" brushRef="#br0" timeOffset="18.97">1067-74 1904,'3'15'358,"11"5"206,-2 3-724,2 8-82,-5-2-18,-9 0-4,-6-13 0,-5-3 158,-13-6 112,7-7 40,-1-2 8,-2-5 2,5-4-16,4-3-26,-4-5-38,9-1-42,12-5-24,-3-2-22,9 1 18,5-1 44,-5 7 60,2 0 38,-2 2 26,6 11 2,-1 7-8,1-2 24,8 11 0,6 11 16,-6-2 0,6 8-14,-3 1-48,3-1-18,-5-7-18,-1 1-2,-6-11 2,4-5 10,-10-4 6,-5-6 4,0-8 0,-6-6 0,3-5-14,-4-4-8,4-1-6,-3 3 0,-3 2-2,0 6-30,6 5-62,-12 8-376,3 3 72</inkml:trace>
  <inkml:trace contextRef="#ctx0" brushRef="#br0" timeOffset="19.97">1628-176 1360,'15'16'258,"-6"2"100,11 9-456,-3 2-56,7 2-4,-13-7 2,4-4 60,-9-11 128,-6-5 88,-6-2 12,3-2 0,3 0-54,-6 0-158,6 0-168,0-2-52,0-4-48,0-26 50,6-39 170,-12 31 190,0 0 78,6 7 44,15-1-20,3 10-92,14 8-48,-3-2-30,12 16 6,-6 2 22,5 7 24,-5 6 8,-5 3 4,-4 1-2,-9 6 22,-8 1-14,0 7 4,-12-4 0,-3 2-2,-6-4-32,-14 1-10,-6-5-8,-12 3 2,-5-9 4,-7 5 24,-2 1 22,0-3-8,11-5-2,3 5-28,9-12-112,9 3-328,11-4 58</inkml:trace>
  <inkml:trace contextRef="#ctx0" brushRef="#br0" timeOffset="20.97">1112-10 516,'-17'-40'110,"17"38"16,0 4-160,0-2-8,0 0 36,-3 0 108,3 0 80,0 4 74,0-4 10,0 10-32,0 10-104,11 33-120,-2-33-234,6 5-158,-6-7-82</inkml:trace>
  <inkml:trace contextRef="#ctx0" brushRef="#br0" timeOffset="21.97">777 2612 904,'15'0'230,"-15"-2"48,8 2-254,-2 0-66,3-5 12,-6 3 0,-3 2 42,0-5 28,0-2 2,0 5-4,-3 2 2,-26-6 0,-53 19 14,56 9 6,-6 14 24,11-9 4,7 9-10,5-5-20,12 0-6,3-9-22,11-1-10,-17-8-12,32-2-66,-5-11-50,16-6-92,1-7-20,23-8 2,-23-4 62,-6-1 64,-6 1 120,-12 3 88,-5 2 34,0 6 40,-12 3-4,-3 2-12,5 9-74,-5 3-30,-8 3-42,8-6-8,0 4-16,3 17 2,20 35-2,-3-27-4,4-14 2,-4-2 2,6-8 0,1-11-12,-4-8 0,3-8 2,-8 0 4,-1-10 32,-11 5 20,-3 1 16,-6 3 0,-15-6 0,1 9-34,-15-7-10,0 7-12,-6 7-6,6-1-8,3 8-32,2 6-38,4 13-194,8 7-218,4 14-28</inkml:trace>
  <inkml:trace contextRef="#ctx0" brushRef="#br0" timeOffset="22.97">1419 2631 1382,'12'0'258,"11"-11"114,-5 4-410,17 0-100,0 1 12,6-3-82,-6 4-78,0-2-62,-6 1-46</inkml:trace>
  <inkml:trace contextRef="#ctx0" brushRef="#br0" timeOffset="23.97">1852 2431 1608,'0'0'354,"2"10"146,13 7-448,3 15-70,-1 1 16,1 7 0,-4-4-22,-2 0-16,-6-9-32,-6-7-182,-6-11-238,6-3 16,0-8-248</inkml:trace>
  <inkml:trace contextRef="#ctx0" brushRef="#br0" timeOffset="24.97">1818 2418 1812,'-12'-7'442,"6"3"46,6-3-546,18 5-40,5-2-18,12-3-10,0 0 102,6 0 18,-3 1 8,-3 4-108,-9-5-166,0 0-192,-8 7-100</inkml:trace>
  <inkml:trace contextRef="#ctx0" brushRef="#br0" timeOffset="25.97">1906 2556 1938,'-3'-6'532,"12"-5"86,5 4-612,16 4-430,10-3-240,-5 2-98</inkml:trace>
  <inkml:trace contextRef="#ctx0" brushRef="#br0" timeOffset="26.99">2322 2465 1368,'-14'-4'434,"11"8"48,-3 10-320,12 6-188,3 4-4,2-2 14,4 4 2,2-11 4,-5-3 16,11-6 16,4-11 6,-1-1-8,6-8-2,3-6-20,-6-7-2,-5 5-4,-7-7 10,-14 7 6,-6-5-6,-6 6-12,-17 2-14,-9-1-4,-12 0-4,12 4 8,-3 10-4,12 3-8,9 16-92,8 7-78,0 14-198,3-3-44,6 9-106</inkml:trace>
  <inkml:trace contextRef="#ctx0" brushRef="#br0" timeOffset="27.99">2719 2371 1092,'-8'-5'378,"-1"5"24,3-2-270,3 9-140,3-7-6,0 0 2,0 0 38,3 9 18,6 9 6,23 31-2,-12-29-12,6-7-48,-2 3-28,2-14-26,-3-4-70,4-4-36,-1-11-20,3 2 12,-6-6 26,-2 4 96,-7-5 84,-5 8 44,-6 3 18,3 2 0,-3 4-30,3 5-4,-6 0 46,0 0 8,0 5 8,0 2 8,5 20-92,13 35-160,-18-26-282,3-10-10</inkml:trace>
  <inkml:trace contextRef="#ctx0" brushRef="#br0" timeOffset="28.99">3272 2287 1416,'-3'20'264,"-3"9"110,3 7-450,-2-1-34,-4-4 6,-3-9 22,3-10 64,-5-4 24,-1-9 32,4-6-60,2-7-50,0-3-62,3-6-18,6-3-20,0-6 56,6 1 32,-6 9 48,12-3 32,2 9 40,-2 5 20,8 4 18,1 7 58,2 12-2,3 8 28,4 2-14,2 12-22,-3-3-62,3-4-20,-6-7-30,-3-3-4,-5-10 8,2-7 8,-5-7-2,5-10-2,-2-3-12,-1-2-20,4-5-64,-10-5-148,-5 6-124,-6 1-36,0 4-168</inkml:trace>
  <inkml:trace contextRef="#ctx0" brushRef="#br0" timeOffset="29.99">3566 2143 960,'17'-3'348,"-2"6"32,-6 0-248,2 20-76,48 42-30,-50-27-14,-1-4-8,-5 3 26,-3-10 24,0 0-10,0-5-4,-3-1-80,-3-8-96,4-2-300,2-11-2</inkml:trace>
  <inkml:trace contextRef="#ctx0" brushRef="#br0" timeOffset="30.99">3592 2205 460,'-14'-29'354,"14"3"-74,6-1-108,2 0-68,10 7-84,5-1 32,-11 4 48,14 14 86,6 3 30,-3 7 14,-2 3-50,19 19-48,-19-9-86,2 6-28,-3-3-18,0 1 0,-11-9 0,-3 4 8,-7-6 4,-10 5 6,-7 2 0,-6 0 2,1-4-8,-6 9-4,5-6-2,-8-1-2,5-4-8,-5-1-8,-3-6-4,0 0-8,5-5-8,-2-2-24,9 0-26,-1 4-140,9-4-136,7 2-144,4-2-110</inkml:trace>
  <inkml:trace contextRef="#ctx0" brushRef="#br0" timeOffset="31.99">4004 2108 946,'-9'19'444,"6"0"-22,-2 8-186,5 5-192,8 1-20,7-10-8,2-3 60,4-7 14,11-9 8,-6-8-12,15-3-84,-12-2-122,6-4-238,0-5-164,-9 2-72</inkml:trace>
  <inkml:trace contextRef="#ctx0" brushRef="#br0" timeOffset="32.99">3901 2081 1698,'-17'-7'486,"11"-5"50,20 2-530,7 0-242,14-3-96,6 0-230,-1 0 26,-5-1-72</inkml:trace>
  <inkml:trace contextRef="#ctx0" brushRef="#br0" timeOffset="33.99">3985 2215 1564,'17'-6'254,"4"-8"26,14-5-712,0 0-120</inkml:trace>
  <inkml:trace contextRef="#ctx0" brushRef="#br0" timeOffset="34.99">4333 2003 1224,'-3'-5'334,"6"5"70,-6 7-318,3-7-90,0 0 38,3 18 46,3 9 42,-3 33 8,6-22-2,-9-9-42,6 3-28,2-13-42,-5-1-10,-3-11 0,6-5 2,-6-4-18,0 2-38,0-5-26,0-8-68,3-16-44,12-47-22,-7 40 40,4-6 32,6 13 70,-1-2 44,1 10 44,8 6 8,-3 3-4,0 6 10,-5 6 4,-1 5 26,-8 1-6,0 1 4,-9 2-12,-9 2-6,0 5-30,-8 1-4,-6-3-4,-4 6 6,4-2 0,6 2 4,-1-4-2,9 4 4,1-3 0,5 4 32,3-1 16,8 0 26,4-3 24,6-3-22,5-1-36,3-4-16,0 3-28,9-10-38,-8 2-2,5-4-80,-3-4-84,3 2-80,-6-10-276,-8 3 2</inkml:trace>
  <inkml:trace contextRef="#ctx0" brushRef="#br0" timeOffset="35.99">0 736 300,'0'0'112,"-5"0"22,2 0-74,3 0-26,-6 0 8,3 6-8,-12 14 42,-5 40 12,23-26 44,12-7 10,2 6 2,2 3-40,25-3-10,-6-4-42,17 3-4,-2-8-14,14-10 2,-6-8-2,15-6-4,-9-11-10,12-7-10,-15-2-18,12-9-14,-18-2 2,-5-9 0,-21-1 8,-6-3 26,-23 2 30,-12-3 32,-11 7 8,-21-3 16,-3 9-8,-8-2-2,2 9-34,-8 5-8,5 7-16,-8 6-12,3 11-16,-6 10-4,2 1 0,-11 12-6,18 5 0,-6-1-2,11-4-6,9 8-6,22-4-134,13 14-298,6-2-8,15 15-226</inkml:trace>
  <inkml:trace contextRef="#ctx0" brushRef="#br0" timeOffset="36.99">489 1198 966,'-6'-4'258,"-6"1"54,-2-4-306,2 1-80,-61-12-6,53 18-2,-15 4 46,3 3 82,-12 2 48,3 5 42,3 10 2,-3 3-30,4 12-34,-10 1-32,18 11-32,-5-4-4,-1 14 34,8-10 26,19 12 46,-1-5 6,9 8 6,9-3-34,2 4-30,13-14-46,5 0-130,3-21-116,2 2-282,7-18-62</inkml:trace>
  <inkml:trace contextRef="#ctx0" brushRef="#br0" timeOffset="37.99">310 1222 1272,'17'-14'254,"9"-1"126,18 8-380,20 7-6,1 5 4,13 8 2,4 13 8,5 21 10,-11-1 10,-3 12 12,-14-2 14,-7 2 28,-17-11-2,-9 7-2,-8-12-4,-9 5-6,-9-4-30,0 1-8,-9-10-10,6-1-124,-3-15-152,-3-11-250,6-12-80</inkml:trace>
  <inkml:trace contextRef="#ctx0" brushRef="#br0" timeOffset="38.99">-42 1527 228,'0'-5'56,"0"5"20,0 0-68,0-2-4,0 2 0,0 0-2,0-5 34,-3 5 20,-3 0 12,-14 5 24,-15 2-2,-41 13-28,50-5-20,-9 5-12,0 5-6,-3 6 30,9-2 0,-4 9-4,16-2-26,5 2-214,4-11 22</inkml:trace>
  <inkml:trace contextRef="#ctx0" brushRef="#br0" timeOffset="39.99">27 2136 644,'9'-7'330,"-3"5"-50,-3-3-88,6 3-206,2-2-10,7 4 40,-6 6 20,55 25 26,-50-11 6,9 7 0,1-6-30,-1 3-140,-3-4-128,-5-7-120,-10 1-116</inkml:trace>
  <inkml:trace contextRef="#ctx0" brushRef="#br0" timeOffset="40.99">138 2122 562,'-3'7'0,"-15"0"458,10 3-488,-16 10 174,7 3-414,-10 2 300,1-1-338,-5 3 36,11-11 164,-7 2 34,13-17 60</inkml:trace>
  <inkml:trace contextRef="#ctx0" brushRef="#br0" timeOffset="41.99">1 2240 304,'85'-33'310,"-71"33"-74,-2 5-68,-3 1-286,-1 1 2</inkml:trace>
  <inkml:trace contextRef="#ctx0" brushRef="#br0" timeOffset="42.99">97 2176 1614,'5'0'274,"-5"5"74,0-5-612,9 8-228,3 8-54</inkml:trace>
  <inkml:trace contextRef="#ctx0" brushRef="#br0" timeOffset="43.99">1093 1977 598,'0'0'230,"-6"-2"34,6-3-156,-3 5-68,3-2-22,0-3 16,0 5 4,0 0 32,3 0 26,29 5 16,38 4-34,-35 2-34,-8-9-72,-1 10-204,-17-10-124,14 2-72</inkml:trace>
  <inkml:trace contextRef="#ctx0" brushRef="#br0" timeOffset="44.99">1128 1969 1386,'-49'-13'304,"46"19"124,6 10-426,-3 2-118,6 2-284,-3-4-28,2 1-160</inkml:trace>
  <inkml:trace contextRef="#ctx0" brushRef="#br0" timeOffset="45.99">949 1456 94,'0'-5'-8,"0"3"-32</inkml:trace>
  <inkml:trace contextRef="#ctx0" brushRef="#br0" timeOffset="46.99">984 1423 128,'15'-6'138,"52"-23"-14,-47 17 8,4 5-30,2-1 2,0 3-18,9 3-18,-8-7-24,13 6-8,-10-1-14,13 8-8,-5-4 14,6 7 14,0 5-2,-1-4 8,-2 4-2,-3-5-2,-3-1-6,6 3 16,-15-5-8,3-1-4,1 4-6,-4-1 0,-6-2-16,-2-1 18,-4 4 6,-11-7 36,-3 0 22,0-3 42,0 3-6,0 0 0,0 0-34,0 0-26,0 0-50,0 0-38,0 0-86,0-4-390,0 4 78</inkml:trace>
  <inkml:trace contextRef="#ctx0" brushRef="#br0" timeOffset="47.99">1835 1422 394,'-2'0'216,"-4"0"-44,6-5-102,-3 5-170,3 0-16,0-2-2,0 2 24,0-4 76,0 4 62,3-9 26,11-9 6,33-34-4,-18 30-32,0-9-30,12-4-4,-3 6 16,6-2 40,2 5 24,1 1 10,-4 2 0,9 3-22,-5 3-46,-3-2-10,-6 11 0,3-4 8,-15 5 40,6 7 28,-12-1 8,7 2 4,-10-1-4,6 7-34,-11-7-24,3 5 10,-7-3-4,-5-2 28,3 0 6,-6 0 14,0 0-18,0 0-4,0 0-28,0 0-14,0 0-32,0 0-196,-6 0-296,6 0 20</inkml:trace>
  <inkml:trace contextRef="#ctx0" brushRef="#br0" timeOffset="48.99">2928 210 514,'-9'-3'170,"-2"-1"24,-7 2-144,1 4-24,-1-2-16,-11 4 0,9-1 22,-13 6 38,-10 0 12,8 2 12,8 5 0,1 4-28,3 6-38,20 8 12,-12-3 4,12 7 6,6-4 10,6-5 0,14-2-20,4 8-16,-1-13-18,24-1-2,-7-8-2,10-2 4,-4-11-2,7-4 12,-4-3 10,7-2 6,-7-4 0,18-7-2,-6 0-10,-2-6-10,-10 2-8,1-3 0,-18-2-2,-9-4 4,-9-3 0,-2-4 2,-21 11 12,-6-2 18,-11 9 6,-12-8 10,-6 10 10,-11 0-16,-1 11-18,-17-2-6,3 11-12,3 0-18,0 7-2,0 4-56,11 2-44,-5 0-180,17 8-138,6 6-16,15 0-168</inkml:trace>
  <inkml:trace contextRef="#ctx0" brushRef="#br0" timeOffset="49.99">3240 683 448,'-3'-3'182,"3"3"18,0 0-118,-6-4-102,6 4-26,-3 0-24,3-2-8,-15 2 48,-8 0 96,-3 0 30,-38 6 6,32 1-4,2 0-38,7 6-40,-3 0-10,0 7 26,-7 1 10,4 3 16,3 6 2,-6 2 8,9 2-22,5 4 0,6 0-8,-5-2 26,11 5 14,3 1 30,3-3 0,0 9 8,9-4-24,0 6-16,2-4-34,4-7-16,2 0-16,1-6-70,-1-13-72,-2-4-120,-3-5-18,-4-5-10,-2-6 52,-12-4-80,6 4 90,0 0-30</inkml:trace>
  <inkml:trace contextRef="#ctx0" brushRef="#br0" timeOffset="50.99">3016 703 638,'-9'-3'260,"7"-3"-6,2-1-142,17 0-118,-2-4-16,11 3 4,3-4 26,12 10 60,-12 4 38,26 12 38,-8 3 32,11 10 12,-2 7-116,11-1-24,-9 5-36,4 9-32,-10-11-36,-8 6 60,-12-6-2,-6 2 20,-5-9 12,-7 7 30,4-3 8,-4 1 32,-2-1-12,-3-2-4,-1-2-30,-2-3-12,3-6-38,-9-6-118,9-1-86,-9-11-250,3 3-68,5-16-126</inkml:trace>
</inkml:ink>
</file>

<file path=ppt/ink/ink6.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5:58:50.663"/>
    </inkml:context>
    <inkml:brush xml:id="br0">
      <inkml:brushProperty name="width" value="0.14" units="cm"/>
      <inkml:brushProperty name="height" value="0.14" units="cm"/>
    </inkml:brush>
  </inkml:definitions>
  <inkml:trace contextRef="#ctx0" brushRef="#br0">2594 4573 754,'9'-5'168,"-1"5"78,7 8-210,-3 7-22,52 65 12,-53-37-4,4-8-10,-6-3-128,-6-11-134,5-7-8,-8-2-166</inkml:trace>
  <inkml:trace contextRef="#ctx0" brushRef="#br0" timeOffset="1">2491 4419 584,'-12'-6'98,"6"-3"62,6 9-136,9 0 16,-9-2 72,0 2 40,35-18 40,59-34-20,-36 11-28,3 6-62,12-9-22,-9 9-40,6 3-18,-14 9-48,-7 11-176,-14 6-150,-3 21-50</inkml:trace>
  <inkml:trace contextRef="#ctx0" brushRef="#br0" timeOffset="2">2619 4403 960,'-6'-9'188,"12"6"98,6 3-266,17 0-30,0 0 24,12 0 4,-3 0 4,11-6 0,-8 6-8,3-3-12,-9-5-62,9 2-248,-7 3 52</inkml:trace>
  <inkml:trace contextRef="#ctx0" brushRef="#br0" timeOffset="3">2592 4412 772,'-5'6'-34,"5"-4"-248</inkml:trace>
  <inkml:trace contextRef="#ctx0" brushRef="#br0" timeOffset="4">3282 4291 774,'6'21'162,"2"16"76,1 1-234,0 6-8,3-3-24,-4 3-66,-8-9-72,0 0-72,-3-9-58</inkml:trace>
  <inkml:trace contextRef="#ctx0" brushRef="#br0" timeOffset="5">3219 3931 632,'0'6'-200,"8"-3"78</inkml:trace>
  <inkml:trace contextRef="#ctx0" brushRef="#br0" timeOffset="6">3714 4240 330,'0'26'116,"0"0"14,6 21-94,-6-9-12,0 6 8,0-9 14,0-9 18,-6-9 2,3-2 2,3-15-14,-6 0-48,3-3-34,3 3-12,-6-6-6,6-8-28,-2-13 24,-13-51-2,15 48 0,6-10-4,-3 7 12,-6-4 20,12 10 40,-1 1 24,-5 3 20,15 11 6,-4 12 4,7 3 12,2 14 0,3 7 12,-2 5 10,11 3 4,-9-12-28,3 7-4,-3-13-20,6 1-2,-5-15-10,-1-6 0,-3-3-4,3-14 0,-5-3-10,2-12-8,-5 3-2,-1-6 2,-2 9-2,-4 3-28,-11 5-26,0 13-322,0 2 70</inkml:trace>
  <inkml:trace contextRef="#ctx0" brushRef="#br0" timeOffset="7">4331 3978 652,'9'3'152,"-1"20"62,10 6-172,-1 15-6,1 0 28,2 6 24,-2-10 2,-4-10 2,-2-7-28,-6-11-18,-3-7-24,-3-2 2,6 3 0,-6-12 2,-6 6-26,6 0-50,0 0-34,-3-3-80,-3-14-40,-3-24-6,1-46 46,8 37 16,8 3 70,10-2 36,8 14 30,6 3 50,0 11 44,6 12 68,-6 9 30,12 21 20,-9 17-34,9 8-32,-12-2-68,3 9-22,-18-7-24,-5-2 8,-15-23 18,-12 11 16,-5-15 0,-15 4 0,-6-7-14,-8 4-22,5-10-18,-9 1-18,15-3-32,-2-3-122,8 3-108,2-3-110,16 5-104</inkml:trace>
  <inkml:trace contextRef="#ctx0" brushRef="#br0" timeOffset="8">2550 4394 284,'0'0'52,"0"0"30,-3-3-72,3 3 8,0 0 78,0 3 32,0-3 32,9 9-6,-6 14-6,58 41-72,-44-35-26,4-8-32,-4 5-2,-14-3-4,6-5 0,-3-9 4,-6-1 2,0-8 20,0 3-6,0-6-14,-6 3-10,6-5-6,0 5-20,-9-12 2,0-11 10,-26-39 4,21 51-52,5-1-104,6 9-124,-3 3-46</inkml:trace>
  <inkml:trace contextRef="#ctx0" brushRef="#br0" timeOffset="9">5658 3724 882,'18'14'222,"-10"4"76,4 17-242,-3 9-34,5 14 4,-5-11-12,3 8-2,-6-20-4,-3-15 4,2-2 2,-2-9 6,-6-18-92,-2-9-50,-4-2-4,0-24-14,-3-5-16,7-13 48,-4 10 32,9-12-6,0 8 2,14 4 10,-2 2 42,11 7 54,-2 16 42,11 4 62,-9 11 24,4 12 54,-7 3 22,-3 21-46,-2 2-56,-3 15-16,-6-6-54,-6 3-54,-9-6 14,-9-3 2,1-12-8,-9 7-4,2-10-44,-2 4-184,-6-10-160,6 1-50</inkml:trace>
  <inkml:trace contextRef="#ctx0" brushRef="#br0" timeOffset="10">6143 3453 1552,'12'9'280,"-3"11"136,5-2-456,1 23-36,2 0 32,1 11 38,-7-5 48,7 11 26,-1-8 4,7-7 6,-4-8-36,4-5-10,-1-16-12,6-11-2,3-6-4,6-11-92,3-13-94,3-2-300,-4 3-24,-5-6-184</inkml:trace>
  <inkml:trace contextRef="#ctx0" brushRef="#br0" timeOffset="11">6255 3371 1468,'0'-9'194,"9"-17"138,14 9-436,6-10-12,3 7 38,3-6 34,0 11-132,-3 3-156,-11 12-2</inkml:trace>
  <inkml:trace contextRef="#ctx0" brushRef="#br0" timeOffset="12">6289 3569 1160,'20'-8'68,"-2"-1"-68,20 6-340</inkml:trace>
  <inkml:trace contextRef="#ctx0" brushRef="#br0" timeOffset="13">6806 3378 1768,'9'41'344,"8"6"114,-8-21-556,0 32-114,6-5 2,-13-3-2,-2-21 70,6-6 56,-12-14 80,4-9 6,2 0-48,0-6-158,-6 6-86,6-3-40,-3-14-154</inkml:trace>
  <inkml:trace contextRef="#ctx0" brushRef="#br0" timeOffset="14">7038 3292 220,'3'14'128,"-6"12"-18,-5 4-90,-10 8-34,-5-9-24,-3 3 28,8-6 24,6-14 82,-2-4 30,5 1 16,9 0-6,0-3 14,9 5-6,0 7-30,5 5-16,12 1-20,-5-4-36,11 3-38,-3-14-16,12-6-296,-6-12 86</inkml:trace>
  <inkml:trace contextRef="#ctx0" brushRef="#br0" timeOffset="15">7347 3164 710,'-17'9'0</inkml:trace>
  <inkml:trace contextRef="#ctx0" brushRef="#br0" timeOffset="16">6686 3409 834,'-6'-9'236,"6"-5"48,9-1-236,-1-2-18,7-1-2,2 1 44,1 5 22,-1-5 26,10 2-2,5 3-14,3 7-38,3 10-20,0-2-26,-1 12-2,-10-3-10,-1 2 2,-9-2 0,-2 5 2,-6-8-4,-9 6 4,0-7 8,-9 1 6,3 0 0,-3 0-10,-8-4-58,-9 7-206,-1 6-202,-8 5-12,-5-6-250</inkml:trace>
  <inkml:trace contextRef="#ctx0" brushRef="#br0" timeOffset="17">7393 3206 1082,'0'-5'384,"6"2"-18,-6-3-286,0 3-102,-6 3-6,-3 0 60,-20 9 56,-47 31 34,50-19 2,2 5-26,13-3-54,2-2-20,9-4-16,3 10-6,6-10 2,8 6 10,15-8 4,12 3 0,8-16-2,10 7-4,5 0-10,-6 6 0,-8-4-2,-13 4 0,-13-4 0,-13 4 8,-11-3 16,-15-4 8,-5 7 10,-21 3-4,3-4-6,-20-5-12,-4 0-8,-8-1-10,6 1 4,6 0-14,-1-6-30,18 6-112,3-9-122,12 0-268,20-3-52</inkml:trace>
  <inkml:trace contextRef="#ctx0" brushRef="#br0" timeOffset="18">7682 3228 1504,'3'18'398,"-6"8"96,-14-5-410,17 14-84,3 0-10,2 2 8,13-10 12,-1-10 14,10-5 6,2-12 4,12-3 0,-6-15-16,0-5-18,-3-3-8,-12-6-8,-5-3 4,-12 6 6,-15-3-4,-5 11-14,-16 4-58,-4 8-54,-1 3-126,3 12-104,5 3-126,4 2-54</inkml:trace>
  <inkml:trace contextRef="#ctx0" brushRef="#br0" timeOffset="19">8123 3334 1426,'3'29'286,"-6"12"142,3 0-426,-6-3 4,3-12 4,-5-2 30,2-16 6,3-5 10,3-3 4,0 0-40,0 0-46,0-3-50,0 3-32,3-35-56,14-43 6,-8 31 0,0 9 40,-3-3 22,2 12 56,1 3 28,3 17 20,2 3 34,4 21 20,8 5 10,-2 12 30,-4 3 16,3 3-32,4 3-8,-10-15-14,1-8-2,-7-12-2,4-4 4,-4-13-6,19-15-4,-4-1-28,3-14-22,-3-8-10,-8 11-20,-4 3-36,-5 9-414,-9 5 114</inkml:trace>
  <inkml:trace contextRef="#ctx0" brushRef="#br0" timeOffset="20">8857 3110 1002,'8'6'232,"1"12"92,-9 0-270,0 8-52,0 0 62,-9 9 58,7-9 20,-7 7 38,0-13 4,-6 3-44,7-5-62,-4-9-34,3-1-50,-5-5-54,5-12-50,-6-2-30,12-4-30,-5-20-110,-1 0 2,12-3 24,3-3 28,5-2 40,10 10 122,5 3 74,0 7 50,3 6 64,-2 8 30,5 6 32,0 6-6,-3 11 10,-3 7-46,-8 2 8,-1 4-24,1 8 0,-9-5-32,5 2-10,-2 3-36,3 0-26,-12-3-72,6 3-190,0-9-206,-3-3-64,-1-2-218</inkml:trace>
  <inkml:trace contextRef="#ctx0" brushRef="#br0" timeOffset="21">8793 3250 1878,'12'0'322,"14"-11"146,9 5-580,15 12-20,0-6-12,-4 9-70,-5-7-42,3 4-198,-8-6-32</inkml:trace>
  <inkml:trace contextRef="#ctx0" brushRef="#br0" timeOffset="22">9374 3073 1212,'-3'0'288,"-6"9"110,3 8-332,3 11-28,-3 1 16,12 12 22,3-6-6,3 5 2,11-13-30,3 2-6,3-6-14,12-2-28,0-13-42,12 1-176,-1-3-176,-5-12-84,8-11-180</inkml:trace>
  <inkml:trace contextRef="#ctx0" brushRef="#br0" timeOffset="23">4963 4733 626,'0'0'434,"6"9"-62,-6-3-40,0-6-118,0 0-28,9 17-36,8 27-4,9 49-78,-14-40-20,-3-9-40,-1-1-108,-2-11-94,-3-11-320,9-7-6,-3-11-188</inkml:trace>
  <inkml:trace contextRef="#ctx0" brushRef="#br0" timeOffset="24">4697 4854 1292,'-23'-12'432,"2"-5"4,7 8-382,14 0-84,8 0-48,10 3-2,5-2 40,18-1 36,3 9 14,11-3 6,12 3 4,12-6 0,-18 3-6,12-5-2,-20-1-6,-1-6 2,-8 4-2,0-4 0,-12 3-2,-12 1 0,-5 2-4,-4 9-4,-5 6 4,3 8 0,-6 13 4,3 8 24,-3 2 16,5 16 16,-2-3 0,-3 8 2,6-11-22,-3-4-14,0-11-18,-4-14 8,4-9 8,-12-9 2,6-3-18,0 3-24,0-6-36,-2-6-22,-4-20-28,-3-55-24,9 43 4,3-14 10,-3 5 12,12-14 26,-4 9 60,4 10 34,5 13 16,10 3 0,-1 23 0,6 6-12,-6 6-12,6 12 6,-5 2 0,-10 9 4,1 9-6,-15 1 0,-12-3-2,0-4-2,-11-6-4,-12-3-4,5-11-8,-5 0-8,3 0 0,-6-1 2,9-2 8,-6-6 30,8 3 10,4 3 6,11-6-8,3 9-8,6-6-20,15 5 18,5 1 10,18 3 18,0-3 6,12-1-4,-6 4-24,8-3-42,-8 5-78,5-2-290,-11-6-110,3-3-126</inkml:trace>
  <inkml:trace contextRef="#ctx0" brushRef="#br0" timeOffset="25">6039 4556 918,'6'26'620,"-6"9"-128,0 3-62,-6 12-460,3 9 12,-12-13 4,4-2 12,-7-12 28,7-8 0,2-16 2,6-5-32,3-6-44,0-5-68,3-10-16,6-14-54,5-9-6,1-11-32,5-1 38,3-15 2,-2 7 52,11 0 78,-6 17 100,3 0 84,3 18 32,-5 8 36,-4 10-18,-3 11 18,-2 11-36,-1 7 4,-2 11-10,3 3 0,-7 5-50,10-2-20,-10 3-20,4 3-52,-3-2-78,-4-4-190,-2 3-162,-3-12-162,-6-6-158</inkml:trace>
  <inkml:trace contextRef="#ctx0" brushRef="#br0" timeOffset="26">5962 4720 1688,'0'3'386,"3"-12"106,29 0-502,12 1-110,9 5-8,5-3-14,0 0 34,4 12 32,-10-6 10,-2-6-150,-7 6-172,1 0-22</inkml:trace>
  <inkml:trace contextRef="#ctx0" brushRef="#br0" timeOffset="27">6652 4538 894,'-9'21'770,"6"5"-236,3 15-590,0 3 504,0 0-636,-6-9-36,6-3-52,-3-14-14,-2-10-160,2-8 36</inkml:trace>
  <inkml:trace contextRef="#ctx0" brushRef="#br0" timeOffset="28">6987 4384 864,'9'-9'296,"-1"9"44,-2 12-206,-12 5-68,15 15 4,-12 6 46,-5 0 2,-7 0 14,12-3-18,-14-3-10,8-11-48,0-7-12,0-11-18,1-3-16,8-3-22,0-14-22,2-10-24,4 1-38,3-9 0,0-6-8,2 6 14,7 3 20,-3 6 30,5 8 10,-5 7 26,2 5 26,-17 6 14,9 17 22,0 7 8,2 2 10,-2 3-16,14 9 0,-5-12-10,5-8-6,-5-6-10,8-4 0,-9-8-6,4-8-4,-4-4 2,10-6-2,-4-5-6,3-9-32,-8 3-34,5-12-68,-6 12-22,1-3-20,-1 5 20,-5 4 28,-3 14 62,5-2 20,-11 2 24,9 3 12,-9 3 22,3-6 44,-6 4 6,0 5-4,0 0-10,0 0-22,0 0-40,0 0 0,0 0 10,3 23 28,5 6 14,10 53 30,-12-44 2,5 5 2,-2-8-22,6 6-16,-6-9-28,11-11-8,-3-7-8,1-5 2,-3-9-2,5 0 0,0-9-10,1-8-30,5-1-20,15-8-66,-3-6-54,11-3-162,-5 3-114,0-3-36,-9 17-136</inkml:trace>
  <inkml:trace contextRef="#ctx0" brushRef="#br0" timeOffset="29">7463 4309 1192,'-3'-18'332,"3"4"66,18 2-320,5-3-74,12-5-6,0 5-8,12-5-30,-1 3-64,-8 2-296,-6 6 36</inkml:trace>
  <inkml:trace contextRef="#ctx0" brushRef="#br0" timeOffset="30">7529 4393 1364,'15'0'266,"14"-9"132,3-6-422,12-2-20,-3-1-24,-3-5-98,-6 11-118,6-5-104,-12 8-76</inkml:trace>
  <inkml:trace contextRef="#ctx0" brushRef="#br0" timeOffset="31">7978 4249 786,'3'0'238,"-3"-3"60,0 3-162,5-6-12,-5 12 42,9 5 38,9 24-10,8 56-24,-20-56-76,-3 8-34,3-8-42,-12-2-12,6-16-8,0 1-14,-3-16-12,-3-4-96,6-4-18,-3 3-52,3-6-18,0-38-54,3-43 60,6 29-16,-1 5 50,1-8 12,9 6 64,5-1 36,-3 13 38,15 5 48,-2 21 58,2 5 70,-9 21 26,-3 3 36,-11 17-10,2 3-58,-11 6-68,-3 0-24,-3 6-32,-11-15-34,2 0 26,-11-2 0,2-7-4,-11-5 0,0-3-4,-3 8 6,6-2 10,-3 8 6,12-11 8,2 11 26,6-3 8,12 7 8,12-4-2,8 3 4,13 0-30,13 1-14,7-1-18,11-3-8,-12-2-6,1 2-130,-4-3-202,7-2-156,-15-2-142</inkml:trace>
  <inkml:trace contextRef="#ctx0" brushRef="#br0" timeOffset="32">10779 2964 1132,'0'0'224,"3"0"98,-3-3-338,0 3-6,6-5 2,-6 5 12,0-12 34,0-6 16,-6 1 24,-23-44 4,2 37 2,-5 1-24,-6-12-14,-2 6-26,-4-12 0,0 3 6,-8-3 6,-4 15 2,-23-6-2,6 6-6,-26-1-6,9 7-8,-12-3 0,14 5-2,-20 1 2,12-1 0,-15 4 0,9 5 0,-23-3 2,14 3-2,-17 4 2,4 2 2,-22-3 2,12 6 4,-12 0 2,21 0 4,-21 0 2,18 0 2,-15 9 8,20 5-2,-40 4 0,23 2-4,-20 6-4,14 3-8,-29 1-4,26-4-4,-11 9 0,20 0 0,-33 6 4,31 8 4,-19-2 8,18-3 0,-14-1 2,23-5-6,-21-3 0,30 0 2,-18 3 8,20 6 0,-14 6 0,15-1 0,-24 5-6,12-2-10,-15 7 4,18-7 4,-22 3 14,33-5 8,-5 11-4,14-17-8,-14 11-2,20-8-14,-18 6-10,9-4 4,-14 10 0,17-4 0,-20 12-2,20 0 0,-8-3-2,16-2 2,-7 5 0,28-9-2,-8 3 2,25-2 34,-10 13 8,13-2 0,-8 21 2,15-3-2,-9 17-32,14-5-10,-5 7-2,14-13 0,6 8-2,12-15-2,11 1 0,12-12-2,12 8 0,5-5 2,15 6-4,9-4 4,14 18-4,7-17 4,28 11 0,-2-14 2,17 3 2,5-20 4,27 8 0,-5-9 4,31 6 0,0-11 2,36 11-2,-18-17 0,31-7 12,-22-8 8,35 0 14,-24-8 0,42-1 4,-27-3-14,32 3-6,-24 1-14,24-7-2,-32 9 0,32-8 2,-32-4 2,17-2 20,-26-12 2,18-12 4,-36 0-2,42-8-4,-33-4-14,27-17-2,-24 0-6,35-11 2,-35-4-4,42-17-2,-28 0-2,16-14 2,-32 8-2,23-12-6,-47 10 0,14-17-2,-22 8-2,25-15-2,-40 5 6,17-31-2,-23 32 4,8-21 0,-22 21 0,-4-9 0,-23 29-2,0-29-14,-23 12-12,-12-12-32,-12 9-8,-6-24-6,-14 17 14,-6-20 14,-14 7 38,-1-13 14,-14 16 12,-3-16 2,-3 18-4,-14-14-4,-15 8-8,-15 4-4,-14 11 0,-21-12-4,9 26 2,-35-14-12,18 8-8,-27-2-36,12 8-32,-14-5-168,34 17-312,-11-3-72,20 9-214</inkml:trace>
</inkml:ink>
</file>

<file path=ppt/ink/ink7.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5:59:23.955"/>
    </inkml:context>
    <inkml:brush xml:id="br0">
      <inkml:brushProperty name="width" value="0.14" units="cm"/>
      <inkml:brushProperty name="height" value="0.14" units="cm"/>
    </inkml:brush>
  </inkml:definitions>
  <inkml:trace contextRef="#ctx0" brushRef="#br0">-843-634 1330,'25'-25'298,"-10"-2"140,-5-2-362,-4 8 4,-12-2 8,-6-6-18,-11 4-18,-8 4-44,-23 2-46,-15 13-24,-37 14-8,-8 9 4,-36 16 18,5 13 38,-15 10 58,27 0 22,-2 4 14,41-8-2,0 6-10,34-14-46,12 5-20,23-7-16,17 14-2,23-8 0,20 15 2,19-1 6,17 19 6,12-8 0,27 19 0,-4-18 0,23 1 0,-11-15 0,9-3-2,-21-22-4,-10 0-6,-33-16-2,-13-4 6,-32-5 2,-31-4 6,-14 0 6,-30 3 4,-13 3-8,-23-1 2,-3-1-2,-22 3 6,8-6 0,-17 0-2,13 4-2,-15-6-4,20-3-4,6-4-6,24-1 0,10-4-16,25-6-34,15-7-188,15-3-254,14-12-14</inkml:trace>
  <inkml:trace contextRef="#ctx0" brushRef="#br0" timeOffset="1">-1699-1440 1754,'-9'2'298,"3"31"204,2 24-516,4 27-2,4 45 32,-10 21 4,-11 48-2,-2 7-10,-9 40-4,-4-20-4,1 20 2,10-43 0,-2-5 8,8-49 12,1-15 4,8-46-4,4-14-90,2-29-170,2-21-302,9-23-52</inkml:trace>
  <inkml:trace contextRef="#ctx0" brushRef="#br0" timeOffset="2">-1584-1003 1646,'8'22'284,"5"35"212,-7 18-492,6 54 26,-1 11 16,-9 43 2,-2-6-24,-2 33-8,-9-33-8,5 4 0,-2-42-2,-5-4 46,3-44 16,4-3 18,-7-22-2,7-3-2,0-15-100,4-5-290,-3-18-300,5-4-54</inkml:trace>
  <inkml:trace contextRef="#ctx0" brushRef="#br0" timeOffset="3">-2241-1741 806,'0'4'222,"-5"2"70,5 13-226,-2 19 0,4 9-16,-2 18 4,5 0-18,-5-1-12,2-6-24,2-12-50,-2-15-22,-2-8 2,0-13 2,5-16-2,-5-13 40,5-14 62,-3-5 10,5-11 6,-7-1 6,6-12-228,-2-3 186,4 1-32,9 5-12,8 1 0,-2 21 234,9 3-228,-2 15 20,6 11 22,-11 10 10,-4 9 12,-3 9 0,-7 8 4,-5-1-18,-4 4-4,-2-2-10,-15-5 4,3-4-4,-13-4 0,-10-3 0,-2 5-2,-6-3-2,-2 8 8,6 2 0,7-1-2,12 1-2,2-2-4,13-8-12,5-3-2,5 1 0,8-3 6,-1-3 2,13-1 26,0 0 10,5-6 8,-1 4-2,4 5 0,-3-5-22,0 8-154,2-4-186,-10 5-56,3-1-188</inkml:trace>
  <inkml:trace contextRef="#ctx0" brushRef="#br0" timeOffset="4">-1713-1747 1278,'6'4'280,"1"11"156,-1 9-364,0 22-28,2 6 10,-2 12-12,1-7-44,-7-1-34,0-15-36,-7-7 28,1-16 6,-2-7 6,2-17 22,0-11 32,2-8-30,1-12-8,10-5 2,-1-14 2,6 10-16,7-8-2,4 11 2,2 3 2,-7 19 8,4 2 28,-4 9 6,5 4 4,-9 4 6,9 8 20,0 6 0,-4 3 46,-5 14 12,5 9 22,-2 9-14,-9 3-8,3 0-48,-1 10-70,-2-16-104,3 4-298,-5-11-108,-6-5-142</inkml:trace>
  <inkml:trace contextRef="#ctx0" brushRef="#br0" timeOffset="5">-1615-1373 182,'-25'-15'444,"8"-3"-108,11 5-40,6 3-48,6 6-136,11-5-26,3-2-44,17 6 16,-5-4-10,16-3-16,-6 1-72,-3-1-232,-2 6-70,9 4-38,-19 2-234</inkml:trace>
  <inkml:trace contextRef="#ctx0" brushRef="#br0" timeOffset="6">-1074-1607 506,'5'-4'406,"-4"8"-68,-2 9-26,2 5-184,6 13-52,-10 5-4,6 1-34,7 1-40,-8-1-166,11-14-186,-7-2-24,-2-9-214</inkml:trace>
  <inkml:trace contextRef="#ctx0" brushRef="#br0" timeOffset="7">-1109-2018 904,'10'11'618,"3"3"-318,-7 3-844,8 12 558</inkml:trace>
  <inkml:trace contextRef="#ctx0" brushRef="#br0" timeOffset="8">-557-1761 542,'-8'0'536,"-11"0"-162,-4 8-330,-1 11 324,-8 4-392,3 2-6,8 6-8,5-2 4,5 3 2,9-5 16,4 5 22,2-7 14,11 9 14,6-5 0,4 8 0,0-5-14,0 3-16,-7-8-18,-15 6 2,-6-14 0,-15 0 6,-13-7 14,-13-3 48,2-5 12,-8-4 2,9 0-8,-2-7-100,7 3-162,5 2-226,10-4-70</inkml:trace>
  <inkml:trace contextRef="#ctx0" brushRef="#br0" timeOffset="9">-418-1601 1438,'-7'21'282,"7"-2"164,2 10-434,3 6 12,-5-1 8,6 1-22,0 0-8,2-10 4,4-10 0,8 2 2,-2-12 4,12-3-10,-6-4-14,6-3-64,0-6-50,4-8-176,1 4-150,3-7-40</inkml:trace>
  <inkml:trace contextRef="#ctx0" brushRef="#br0" timeOffset="10">-425-1644 1540,'0'-6'470,"7"-6"64,18-3-432,5 1-198,20 1-208,4 1-142,5-1-90,-7 5-168</inkml:trace>
  <inkml:trace contextRef="#ctx0" brushRef="#br0" timeOffset="11">-521-1403 706,'0'-2'382,"10"-2"-22,9-8-114,8 1-184,13-3-52,3 3-96,9-3-274,2 1 22</inkml:trace>
  <inkml:trace contextRef="#ctx0" brushRef="#br0" timeOffset="12">246-1393 630,'-8'-13'364,"-9"-3"-56,2-1-92,-1 5-244,-1-3-34,2-4-10,-3-10-10,-1 8 14,-6-18 12,-2 6 30,-4-11 16,10 9 14,-14-13 24,4 4 10,-11 1 20,5 5 6,-19-3 6,6 9-16,-12 1-6,7 6-20,-5-4-4,3 4-12,-5 0 0,6 6-2,-4-3-2,0 3-2,-7 4 0,11-1 0,-10 4 0,8-1 2,-19 1 2,9 5 2,-18 5-2,11 8 0,-10 0 0,10 7-4,-10-1 6,12 1 2,-8 1 6,6 5 2,-8 4 12,18 2 6,-18 4 12,12 4 0,-8 9-2,13-5-12,-15 18-12,23-3-14,-7 12 0,7-2-2,0 13 10,14-4 4,-8 12 4,7-4-2,1 18 0,4-9-12,-3 20-2,5-8-2,7 14 4,12-14 6,-6 11 12,13-19 6,-1 12 4,-3-12-6,7 8-10,5-11-10,4 10-4,0-7-6,6 8 16,5-15 10,1 15 10,7-15 2,8 13 6,9-12-14,7 5-8,-2-16-10,9 10 0,0-16-4,13 6 14,-9-15 4,15 2 4,-9-14 2,19 2 6,-10-13-10,22-1 6,-12-7-6,12-8 4,-3-9-8,12-2-2,-5-10-8,15-6-4,-6-4-8,19-17-10,-15-4-2,15-17-6,-8-6-4,15-15-10,-16-4 0,9-14-8,-13 2 4,9-13 2,-16 11 14,-3-18 6,-10 14 8,-3-15 0,-18 8-2,1-12-6,-12 6-4,13-15 0,-18 12 2,0-10 0,-9 11 8,-7-9 4,-18 18 2,-2-9 4,-15 15 2,-11-7 4,-3 17 2,-17-10-4,-9 16 8,-9 0 8,-3 9-6,-9 3-22,1 15-16,-4-6-64,2 11-52,-9-7-160,9 8-172,-9 2-140,7 18-118</inkml:trace>
</inkml:ink>
</file>

<file path=ppt/ink/ink8.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5:59:56.460"/>
    </inkml:context>
    <inkml:brush xml:id="br0">
      <inkml:brushProperty name="width" value="0.14" units="cm"/>
      <inkml:brushProperty name="height" value="0.14" units="cm"/>
    </inkml:brush>
  </inkml:definitions>
  <inkml:trace contextRef="#ctx0" brushRef="#br0">-819-229 564,'16'-10'246,"-1"-10"18,-3 4-134,-7 6 18,-1-8 0,-11 10 34,-5 1 28,-17 7 24,0 5-222,-21 5-220,-1 10 144,-4 8-42,9-2-44,-4 4 186,10 1 186,0 1-180,13-8-2,8 1-4,19-2-12,12 5-8,13-3-16,13 3-8,5 3-2,5 7-4,-8-10-2,2 3-12,-13-1 2,-5-7 6,-12-8 6,-7 5 38,-10-10 18,-9 3 8,-7-6 0,-3 4-2,-5-3-32,-9 4 4,-2 4-4,-11-1-2,-3 3-2,-5 2-22,10 0-52,-1-1-196,16-7-180,5-2-48</inkml:trace>
  <inkml:trace contextRef="#ctx0" brushRef="#br0" timeOffset="0.99">-401-284 1852,'-36'-5'336,"-6"12"182,2 6-560,-4 10-8,4-1 10,-9 11 4,5-5 18,4 8 8,10-11 8,-3 3 2,22-9 0,7 9 0,19-3-6,14 11-26,14 0-14,11-3-38,5-3-24,-2 1-48,-6 1 14,-6-1 12,-17-6 42,-3-2 36,-10-7 90,-12-4 52,-6-4 16,-9 0 22,-10-1-8,-7 0-34,-11 4-36,-8 1-18,3 4-24,-9-1-72,1-2-46,-4-3-96,11-3-46,-3-9-144,15 2-2,5-5-32</inkml:trace>
  <inkml:trace contextRef="#ctx0" brushRef="#br0" timeOffset="1.99">112-191 1726,'2'-8'322,"-8"-2"118,0 4-538,-11 6-50,-4 8-4,-13 5 2,0 10 84,-10 0 64,8 0 64,-4 5 28,13-5 12,1 0-30,12-7-42,3 6-16,5-4-16,8 3 4,7 2 4,5 7 6,3 1 0,8 5 0,-2-3-2,5 6-4,-5-1-2,5-4-2,-5-4-52,-1 6-20,-15-13 0,-3-7 22,-14-4 4,-9-2 48,-13 3 22,-3-3-2,-4 3-20,-15 5-32,6-3-76,-3 0-314,-2 3 52</inkml:trace>
  <inkml:trace contextRef="#ctx0" brushRef="#br0" timeOffset="2.98">-985-703 832,'-15'30'650,"4"17"-152,-4 24-10,1 16-470,-1 37 2,-2-9-12,-6 19 8,3-21 2,-5 7 2,7-32-4,-3-2 0,8-30-10,-4 0-26,7-12-30,2-6-90,4-10-94,4-5-288,4-12-2</inkml:trace>
  <inkml:trace contextRef="#ctx0" brushRef="#br0" timeOffset="3.99">-601-514 1882,'-12'15'422,"5"16"104,-3 20-510,8 23-30,-9 30-28,7 3 42,-6 12 40,2-7-38,-3 0 4,2-25 6,-5-6 2,9-23 0,-5 4-26,8-24-50,2 0-50,6-7-392,5-16-76,1-18-126</inkml:trace>
  <inkml:trace contextRef="#ctx0" brushRef="#br0" timeOffset="4.99">-94-402 2220,'-12'61'448,"-1"13"220,1 22-726,3 8-40,7 4-30,-2-17 0,4 5 4,0-14 66,-6-6 38,6-7 34,-7 5-18,3-13-48,-8-2-140,12-8-100,-5-3-262,5-10-62</inkml:trace>
  <inkml:trace contextRef="#ctx0" brushRef="#br0" timeOffset="5.99">884-1305 1042,'6'-6'352,"-2"-2"32,-2-1-294,-2 1-146,-2-5-36,-8 3-4,-3-11 2,-16-4 58,-5 5 84,-8-8 56,0-3 16,-8 1 16,10 6-28,-16-6-20,-4-1-36,-8-4-4,6 4-14,-15-2 0,9 5-10,-16 5-6,8 2-12,-12 11-4,9-2 0,-12 4 0,8 8 4,-15 5 4,9 3 2,-12 9 0,12 9-2,-12 4-2,16 4-6,-15 4 4,13-2 2,-13 9 14,15-1 6,-9 12 10,15-5-2,-12 18-2,13 5-10,-6 10-8,6 3-12,-8 7 0,20 0 2,-9 1 14,9-6 8,-1 11 8,11-7 0,-6 20 2,16-14-16,6 15-8,7-2-8,5 8-2,15-13-2,-6 17-2,17-12 2,8 5 4,5-5 0,6 6 4,6-19-2,11 16 0,0-13-2,20 5 2,-1-15-4,14 12 4,-6-15-4,13-4 2,-7-4-2,13 0 6,-8-11 2,14 6 6,-8-14 4,15 3 12,-10-13-2,14-4-2,-5-4-2,15-11-6,-8-13-12,13-4-8,-5-19-2,7-13-2,-4-9 0,16-6 0,-17-7 6,12-8-2,-8 3 0,1-3-2,-21 5 2,11-12-2,-15 1 0,11-9-2,-20-10 0,13-8-8,-7-3-14,4-1-20,-16 0-6,19-13-4,-18 6 8,-12-9 16,-12 2 26,2-10 12,-22 15 6,3-12 6,-3 7-2,-9-8 2,1 13-4,-6-12 2,-9 8-4,-8-11 0,-2 11-2,-13-20-6,-3 21-2,-12-12-12,0 9-4,-6-6 0,-8 7 6,-19-7 2,8 20 14,-18-8 2,5 15 0,-7-4-28,20 12-66,0-5-276,13 16-248,-2 2-68</inkml:trace>
</inkml:ink>
</file>

<file path=ppt/ink/ink9.xml><?xml version="1.0" encoding="utf-8"?>
<inkml:ink xmlns:inkml="http://www.w3.org/2003/InkML">
  <inkml:definitions>
    <inkml:context xml:id="ctx0">
      <inkml:inkSource xml:id="inkSrc0">
        <inkml:traceFormat>
          <inkml:channel name="X" type="integer" max="2.14748E9" units="cm"/>
          <inkml:channel name="Y" type="integer" max="2.14748E9" units="cm"/>
          <inkml:channel name="F" type="integer" max="8192" units="dev"/>
        </inkml:traceFormat>
        <inkml:channelProperties>
          <inkml:channelProperty channel="X" name="resolution" value="1000" units="1/cm"/>
          <inkml:channelProperty channel="Y" name="resolution" value="1000" units="1/cm"/>
          <inkml:channelProperty channel="F" name="resolution" value="1" units="1/dev"/>
        </inkml:channelProperties>
      </inkml:inkSource>
      <inkml:timestamp xml:id="ts0" timeString="2020-01-02T16:02:05.928"/>
    </inkml:context>
    <inkml:brush xml:id="br0">
      <inkml:brushProperty name="width" value="0.14" units="cm"/>
      <inkml:brushProperty name="height" value="0.14" units="cm"/>
    </inkml:brush>
  </inkml:definitions>
  <inkml:trace contextRef="#ctx0" brushRef="#br0">2 642 1588,'-5'0'336,"-6"-4"126,8-6-478,6-7-20,8-6 0,3-20 4,19-16 22,4-11 12,19-29 0,-2-16-6,15-32-4,-4-1-4,25-37-2,-14 9 0,14-29 4,-4 17 8,12-24 10,-1 27 4,2-20 2,-3 47-2,3-4 0,-13 39-8,-7 7-2,-10 47 0,-2 14-6,-27 17-6,-7 19-4,-7 19 8,1 19 30,-18 19 18,1 21 26,-16 17 16,6 29 12,-9 5-26,-5 35-8,-3-16-22,8 16-12,-1-30-18,-1-6-2,5-38-4,2-12-4,-3-23-2,14-16 0,3-20 0,16-27-36,14-13-18,20-39-28,3-16-6,13-35-10,3 1 44,14-15 22,-20 11 32,16 2 6,-6 28 6,0 11-6,-17 32-4,-1 16-4,-22 32 2,4 14 16,-18 15 12,2 20 24,-12 6 20,-9 26 28,-3-2-12,-3 18-2,-8-11-20,8 11-18,2-19-26,4-3-8,0-28-10,3-4 0,3-15 4,5-23 4,1-6 2,18-22 2,7-11-2,22-27-18,1-20-20,35-29-44,1-15-46,30-47 22,-13 18 14,23-39 14,-14 17 44,-4-14 42,-18 46-18,-14 8 2,-26 39 0,-14 23 0,-17 46-2,-15 11-12,-5 18-8,-2 24 26,-8 17 2,-9 19 16,-5 15 18,-5 25 42,-1 10-10,-2 17 12,-3-17-12,6 7-8,6-27-34,-3-19-16,14-20-20,7-21 2,5-29-16,21-23-26,13-39-2,27-41-2,2-30-4,31-41 10,-11-11 24,11-30 6,-14 27 4,16-25 2,-22 35 6,23 12 0,-10 48 2,0 15-2,-23 40-2,-1 24-6,-29 29-2,-7 34 2,-16 12 4,-3 36 2,-14 31 8,-3 26 6,-14 7 12,-13 29 30,5-3 10,-5 34 12,-2-14 6,-2 33-14,5-20-26,-14 23-14,-3-32-12,-4 19-8,5-29-2,-12 2 2,15-36 0,0 17 6,8-34-2,2-5 2,9-21-2,-1-10-4,11-25-6,7-11-6,7-24-6,12-12-16,7-14-8,17-26-12,2-23 6,18-19 4,-7-5 14,9-6 18,-19 17 16,17 9 8,-24 17 0,4-13 0,-4 19-4,3-3-12,-9 10-8,0 11-8,-10 16-4,-10 3 0,-3 12 4,-14 9 6,3 5 6,-12 7 4,-4-3 0,6 6 0,-6-6-6,3-4 0,4-12-4,3 6-6,3-14-4,14-3-50,3-6-16,14-6-14,11-8 6,-2-13 4,10 1 50,-10-9 36,-6 19 20,-8-10 6,-5 25-2,-5-3-2,5 14-14,-11 3-4,4 20-4,-4 16 2,-13-3 0,-10 27 6,-4 16 2,-12 23 30,-3 3 8,-9 17 10,9-11-4,6 1-4,3-23-32,4-10-22,13-33-30,3-10-52,0-24-16,10-8-4,-1-18 16,11-3 52,0-3 74,0-7 42,-8-3 8,5 13-6,-6 0-36,1 20-24,-2 10-26,7 23-4,-6 10 6,-6 33 8,-10 13 2,-12 40 8,-6 3 4,-17 44 4,3 2-2,-15 17 18,-5-20 12,-19 10 16,14-40 24,-14-6 16,19-33-18,4-8-16,13-25-22,10-3-36,8-21-54,-2-3-196,8-23-254,13-3-258,3-13-186</inkml:trace>
  <inkml:trace contextRef="#ctx0" brushRef="#br0" timeOffset="1">3178-2014 608,'0'-11'264,"-7"5"10,7 6-154,0 0-70,-4-4-18,4 4-40,0 0 40,0 0 36,4 10 34,15 40 80,34 75 28,-23-42-32,3 23-30,5-10-32,4-8-72,-2-29-30,16-2-4,1-37 0,12-7-22,7-23-22,14-20-38,-4-22-12,3-15-2,-10-11 22,11-8 28,-15 16 52,-2 5 24,0 15 4,-13 17-2,-21 12-8,1 16-12,-4 14-16,-3 27 0,-3 4 2,-3 13 2,-8 4-2,-5-2-2,-4-12-4,6-6 0,-2-13-2,8-15 4,9-9 0,2-13 2,6-7 0,1-6 4,0 2 10,-4 5 16,0 12 6,14 7 0,-1 17-6,1 12-10,7 11-18,-5-1-4,-6 7-4,4-16 2,-10-10-4,6-18-12,-2-2-12,2-12-12,-6-9-22,-4-5-204,-3 6-234,7-10 4</inkml:trace>
  <inkml:trace contextRef="#ctx0" brushRef="#br0" timeOffset="2">731 380 1086,'0'-7'244,"0"3"94,4-2-308,-4 6-26,0-4 4,7 4-2,-4-7 0,14-2 0,-15 9-6,9-20-2,-5 10-8,-6 1-2,-6 5-4,6 4 10,-20-10 28,-19 10 16,-51 30 30,54 2 22,-4 15 14,16-11-14,8 4 8,13-9-18,6-2-2,13-6-16,5 10 4,1-20-18,25 4-6,-8-4-10,8-6-14,-4-4-62,14-3-134,-8-3-92,4-13-230,-10 2-24,0-6-108</inkml:trace>
  <inkml:trace contextRef="#ctx0" brushRef="#br0" timeOffset="3">1174 426 472,'-4'-57'574,"-6"57"-198,-6 14-284,13 0 282,-14 15-380,7 1 36,-6 6 16,12-3 14,4-3 2,4 3 0,3-10-30,12-3-2,1-9-10,10-7-2,-1-8 2,18-7-90,-8-9-70,8 1-240,-7 9-78,-1-10-118</inkml:trace>
  <inkml:trace contextRef="#ctx0" brushRef="#br0" timeOffset="4">1562 444 1090,'0'0'240,"0"-6"108,-7 6-312,7 10 6,-9 19 8,-8 57 6,6-56-4,8 0-4,3-5-18,-9 5-102,-1-6-190,3 2-138,-3-13-110</inkml:trace>
  <inkml:trace contextRef="#ctx0" brushRef="#br0" timeOffset="5">1526 214 1888,'-5'-19'340,"1"9"-34,4 6-820,4 18-60,1 2-290</inkml:trace>
  <inkml:trace contextRef="#ctx0" brushRef="#br0" timeOffset="6">1888 436 964,'-9'20'196,"6"7"110,3 6-276,0 13 36,0-9 12,3-8 12,4-7 2,-14-2-18,7-4-22,7-6-2,-7-7-18,-7-6-58,7 3-20,0 0-48,-3-7-36,3-12-32,3-9 36,16-59 14,-8 55 44,-1 1 26,-1 5 36,-2 3 34,-4 6 12,4 14 4,-4-4 10,4 14 46,-7-7-6,0 0 22,0 0 2,0 3-8,16 23-50,-6-2-22,33 45-22,-26-52 0,-4-8-2,7-9 2,-1-9-2,9-8-24,-6-2-22,11-1-24,-9-10-8,2 10 0,-7 7 20,2-4 14,-11 17 22,-1 0 12,1 7 16,-6 3 26,-4 3 8,6 14 16,-6-4-6,4 3-6,-4-6-22,7 10-4,-4-4-14,-3-6-248,6 2-206,-3-2-14</inkml:trace>
  <inkml:trace contextRef="#ctx0" brushRef="#br0" timeOffset="7">2592 585 1186,'-6'26'252,"6"7"116,13 12-350,-11 5-12,9-1 0,-15-3 0,-3-16 2,5 4 6,-11-25 2,9 1-140,4 11-238,4-12-12,-8-13-224</inkml:trace>
  <inkml:trace contextRef="#ctx0" brushRef="#br0" timeOffset="8">2607 557 426,'0'-14'0,"4"-12"292,22 22-292</inkml:trace>
  <inkml:trace contextRef="#ctx0" brushRef="#br0" timeOffset="9">2689 515 336,'36'3'-2,"-12"16"380,2 2-158,-12 5 54,-2 10-180,-19-12-12,-2 11 14,-11-2-10,-6-4 10,2 1-14,-12-10-10,13-4-26,-3-9-14,12-7-22,-3-9-44,24-5-16,-4-6-6,18 1-2,8-2 2,8 2 36,6 5 12,-7 8 4,4 6 2,-4 17 2,-3 2 2,-13 5 0,-4 15 8,-16-6 14,-16 0 38,-4-3 6,-10 0 10,-3-4 0,-10-5-10,4-9-36,-1-5-8,10-4-32,7 4-224,7-7-184,2 0-36</inkml:trace>
  <inkml:trace contextRef="#ctx0" brushRef="#br0" timeOffset="10">834 1088 534,'-4'-10'162,"-3"3"14,4 7-110,3 0 46,0 7 20,-6 17 50,3 21 38,-14 65-8,7-54-74,10 7-14,0-10-48,10-3-14,7-18-20,2-1 0,5-22-8,5 1 0,8-3-8,9-17-4,3 0-10,4 1-30,-6-12-44,9 2-168,-7 9-168,-6-7-86,-6 4-168</inkml:trace>
  <inkml:trace contextRef="#ctx0" brushRef="#br0" timeOffset="11">717 1170 1134,'-4'-14'228,"4"-1"108,14 11-330,2-3-22,14-6 40,3 4 44,17 2-10,-4-3 0,10 0-2,-6 6-102,-7-2-358,-6 6 96</inkml:trace>
  <inkml:trace contextRef="#ctx0" brushRef="#br0" timeOffset="12">873 1295 580,'7'-4'616,"-4"4"-204,4-5-380,-7 1 350,4 4-432,-4 0-188,10-6-176,6 6 438,4 0 0,6 0 0,47-4 102,-47-3 64,14 4-594,6-4-78</inkml:trace>
  <inkml:trace contextRef="#ctx0" brushRef="#br0" timeOffset="13">1397 1276 1118,'10'5'290,"-1"9"78,12 22-302,51 47-68,-46-40 2,-5-20 0,5 4 4,-12-17 4,-4-8 18,-5-2 2,9-12-2,-7-18-4,3-7-10,3 1-18,4 3 0,-4 3 0,6 1 2,-8 2 2,-1 4-62,-1 6-116,-2 4-208,3 7-32</inkml:trace>
  <inkml:trace contextRef="#ctx0" brushRef="#br0" timeOffset="14">1869 1200 46,'0'0'42,"0"17"56,0 9 56,0-3 100,10 57 38,-1-44 46,1-6-44,7 16-42,-4-6-112,4 0-36,2-8-50,-2-2-16,2-13 6,5-14 12,2 4-2,-2-7 2,2-10-4,-3 0-88,4-6-80,9-8-318,-13-5-48,7-11-156</inkml:trace>
  <inkml:trace contextRef="#ctx0" brushRef="#br0" timeOffset="15">1807 1325 1392,'0'-13'238,"13"3"166,23-6-426,-3-8 18,7-2 20,3 5-16,-3-5-2,-1 13-28,5 4-204,-15 2-170,2-3-40</inkml:trace>
  <inkml:trace contextRef="#ctx0" brushRef="#br0" timeOffset="16">1888 1414 90,'-19'3'762,"9"-3"-494,16-10-34,5 7 12,1-4-276,15 3-414,3-11 176,6 11-52</inkml:trace>
  <inkml:trace contextRef="#ctx0" brushRef="#br0" timeOffset="17">2432 1315 396,'4'10'284,"2"6"-62,-6 5-16,0 12-206,0 3 30,3 4 18,-3 10 24,-3-14 6,3-14 2,3 8-24,-3-13-18,7-7-22,-7-3 4,0-7 4,-7 0 10,7 0-2,0-7-22,-3 7-48,3 0-96,0-7-74,-6 4-132,2-33 22,-16-57-72</inkml:trace>
  <inkml:trace contextRef="#ctx0" brushRef="#br0" timeOffset="18">2412 1404 2,'10'-40'52,"3"4"18,4 12-4,12 8 60,-8 2-4,-2 8 36,1 6 0,3 6 2,-3-2-56,7 6-28,-8-1-42,1 1-14,-10 1-14,-3-1-4,-14-3 0,-6 5-2,-4 5 4,-6 2-4,-3 2 0,-1-2 6,14 12 4,-7-12 30,10 1 20,1 0 28,9-3 16,0-5 30,0 5-18,12-3-8,5 5-28,2 7-14,2-12-38,8 3-8,1-8-14,-3 8 0,-4-7-6,4-1-102,-8 5-128,4-14-178,-3 6-84</inkml:trace>
  <inkml:trace contextRef="#ctx0" brushRef="#br0" timeOffset="19">2913 1333 1168,'-9'4'302,"9"13"-2,0 2-334,0 4-46,0 20-42,0 0 140,-3 7 68,3-4 38,3-6 4,4-10-2,2-4-60,1-6-16,1-10-8,8-1 18,-6-9-2,13-9 2,5-1-32,9-7-40,-4-2-148,7-11-200,6 10-128,-3-20-124</inkml:trace>
  <inkml:trace contextRef="#ctx0" brushRef="#br0" timeOffset="20">2827 1323 790,'-10'-7'178,"10"4"70,7-3-212,3-4 52,2 0 44,16-9 4,5-2-4,16-1-20,0-11-58,15 12-252,-21 2-184,12 9-8</inkml:trace>
  <inkml:trace contextRef="#ctx0" brushRef="#br0" timeOffset="21">2862 1490 1502,'0'7'214,"14"-7"120,2 0-456,13-7 10,2 3 24,-2-5 32,-9-1 58,10-7-72,-4 5-224,7 2-42,-7-14-136</inkml:trace>
  <inkml:trace contextRef="#ctx0" brushRef="#br0" timeOffset="22">3374 1283 1508,'-28'11'286,"9"-2"126,-2 4-454,-2 4 6,-3-4 2,12 14 10,4-14 30,10 7 0,4-4 0,6 4 4,16 0 2,3 0 4,6-1-4,14 8 2,4-14-8,-3-3-2,-10 7-2,-11-7-4,-9-1 4,-10 5 8,-17-4 4,-12-1 2,-5 2 0,-12 12 0,-7-10-12,-10 7 0,14-10-8,-4 16-78,5-22-70,6 12-220,1-13-76,8 4-112</inkml:trace>
  <inkml:trace contextRef="#ctx0" brushRef="#br0" timeOffset="23">3714 1405 1574,'2'24'290,"-2"-12"172,7 19-484,-7 5 22,0-3 2,-7-4 0,5 8 0,-8-8-14,-1-2-62,5-4-278,6-3-112,0-10-112</inkml:trace>
  <inkml:trace contextRef="#ctx0" brushRef="#br0" timeOffset="24">3569 1383 1546,'-21'10'366,"11"-6"114,13-4-460,14 7-42,3-4-14,19-6 20,1-4 6,17-7 18,-7-2 0,12 6-52,-9 7-120,0-4-306,-16 4 10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E949D9-AC19-431E-B645-691734AEED6C}" type="datetimeFigureOut">
              <a:rPr lang="en-GB" smtClean="0"/>
              <a:t>01/09/2026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DFEF3-B475-4300-BB55-9D8588825FAA}" type="slidenum">
              <a:rPr lang="en-GB" smtClean="0"/>
              <a:t>‹#›</a:t>
            </a:fld>
            <a:endParaRPr lang="en-GB"/>
          </a:p>
        </p:txBody>
      </p:sp>
    </p:spTree>
    <p:extLst>
      <p:ext uri="{BB962C8B-B14F-4D97-AF65-F5344CB8AC3E}">
        <p14:creationId xmlns:p14="http://schemas.microsoft.com/office/powerpoint/2010/main" val="2925991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wikipedia.org/wiki/Convergent_thinkin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EE536E43-6743-F3D6-26CB-B9EAE4BD8D46}"/>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B24B6C01-12B9-3B21-8D24-57A92E5C5BE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10657F51-D416-207C-7D90-6D155A0B64E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D116819B-EE7B-B8E1-D738-F3C900A7F9F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97064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 Thinking helps you figure out what you want to grow into as your life unfolds. This is probably the single most compelling argument for me. That you can grow continually, and that life is not some sort of ticking clock but an unfolding event full of complexity.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842456-0851-41D9-9577-FFBE3CBB185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4777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ES" dirty="0"/>
              <a:t>Let´s start with IDEATE </a:t>
            </a:r>
            <a:r>
              <a:rPr lang="en-GB" b="1" u="none" strike="noStrike" dirty="0">
                <a:effectLst/>
                <a:latin typeface="Google Sans"/>
              </a:rPr>
              <a:t>Ideating or</a:t>
            </a:r>
            <a:r>
              <a:rPr lang="en-GB" b="0" u="none" strike="noStrike" dirty="0">
                <a:effectLst/>
                <a:latin typeface="Google Sans"/>
              </a:rPr>
              <a:t> Brainstorming the widest range of creative, out-of-the-box solutions without judgment.</a:t>
            </a:r>
          </a:p>
          <a:p>
            <a:endParaRPr lang="en-ES" dirty="0"/>
          </a:p>
        </p:txBody>
      </p:sp>
      <p:sp>
        <p:nvSpPr>
          <p:cNvPr id="4" name="Slide Number Placeholder 3"/>
          <p:cNvSpPr>
            <a:spLocks noGrp="1"/>
          </p:cNvSpPr>
          <p:nvPr>
            <p:ph type="sldNum" sz="quarter" idx="5"/>
          </p:nvPr>
        </p:nvSpPr>
        <p:spPr/>
        <p:txBody>
          <a:bodyPr/>
          <a:lstStyle/>
          <a:p>
            <a:fld id="{FFEDFEF3-B475-4300-BB55-9D8588825FAA}" type="slidenum">
              <a:rPr lang="en-GB" smtClean="0"/>
              <a:t>11</a:t>
            </a:fld>
            <a:endParaRPr lang="en-GB"/>
          </a:p>
        </p:txBody>
      </p:sp>
    </p:spTree>
    <p:extLst>
      <p:ext uri="{BB962C8B-B14F-4D97-AF65-F5344CB8AC3E}">
        <p14:creationId xmlns:p14="http://schemas.microsoft.com/office/powerpoint/2010/main" val="3473291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And what better way to start than with a practical demonstration. Let’s jump in and do something </a:t>
            </a:r>
            <a:endParaRPr lang="en-US" dirty="0"/>
          </a:p>
          <a:p>
            <a:r>
              <a:rPr lang="en-US" baseline="0" dirty="0"/>
              <a:t>Are you ready for your first design exercise? </a:t>
            </a:r>
            <a:endParaRPr lang="en-US" dirty="0"/>
          </a:p>
          <a:p>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329F-DB54-6A47-90D8-EA6B35C4C6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1337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dirty="0"/>
              <a:t>THE ACTIVITY IS List all the things you might use a paperclip for.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Get a notebook or piece paper and something to write with. It can also be your phone or your computer. </a:t>
            </a:r>
          </a:p>
          <a:p>
            <a:r>
              <a:rPr lang="en-US" b="1" dirty="0"/>
              <a:t>Go for as many ideas as you possibly can. No judgment, no big deal, just write as many uses for a paperclip as you can think of. </a:t>
            </a:r>
          </a:p>
          <a:p>
            <a:r>
              <a:rPr lang="en-US" b="1" dirty="0"/>
              <a:t>3 minutes on the clock!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329F-DB54-6A47-90D8-EA6B35C4C63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6684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7899B-F9B7-DFF5-1144-931606B989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DEB516-60AE-313E-C193-8A7E7CC2757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9D85D6F-E0E9-65C3-E524-35B5B4285C2D}"/>
              </a:ext>
            </a:extLst>
          </p:cNvPr>
          <p:cNvSpPr>
            <a:spLocks noGrp="1"/>
          </p:cNvSpPr>
          <p:nvPr>
            <p:ph type="body" idx="1"/>
          </p:nvPr>
        </p:nvSpPr>
        <p:spPr/>
        <p:txBody>
          <a:bodyPr>
            <a:normAutofit/>
          </a:bodyPr>
          <a:lstStyle/>
          <a:p>
            <a:r>
              <a:rPr lang="en-US" b="1" dirty="0"/>
              <a:t>3 minutes on the clock start now</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GO TO SLIDE SHOW NOW</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LET TIMER RUN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GO BACK TO PRESENTER VIEW WHEN FINISHED</a:t>
            </a:r>
          </a:p>
          <a:p>
            <a:endParaRPr lang="en-US" b="1" dirty="0"/>
          </a:p>
        </p:txBody>
      </p:sp>
      <p:sp>
        <p:nvSpPr>
          <p:cNvPr id="4" name="Slide Number Placeholder 3">
            <a:extLst>
              <a:ext uri="{FF2B5EF4-FFF2-40B4-BE49-F238E27FC236}">
                <a16:creationId xmlns:a16="http://schemas.microsoft.com/office/drawing/2014/main" id="{98BF9E64-CA30-37B8-B47B-2BECD19D9E3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329F-DB54-6A47-90D8-EA6B35C4C63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85761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Alright, pens and pencils down.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329F-DB54-6A47-90D8-EA6B35C4C63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97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900" kern="1200" dirty="0">
                <a:solidFill>
                  <a:schemeClr val="tx1"/>
                </a:solidFill>
                <a:latin typeface="+mn-lt"/>
                <a:ea typeface="+mn-ea"/>
                <a:cs typeface="+mn-cs"/>
              </a:rPr>
              <a:t>Welcome back! How was that? </a:t>
            </a:r>
          </a:p>
          <a:p>
            <a:pPr marL="342900" indent="-342900">
              <a:buFont typeface="Arial" panose="020B0604020202020204" pitchFamily="34" charset="0"/>
              <a:buChar char="•"/>
            </a:pPr>
            <a:r>
              <a:rPr lang="en-US" sz="1900" kern="1200" dirty="0">
                <a:solidFill>
                  <a:schemeClr val="tx1"/>
                </a:solidFill>
                <a:latin typeface="+mn-lt"/>
                <a:ea typeface="+mn-ea"/>
                <a:cs typeface="+mn-cs"/>
              </a:rPr>
              <a:t>How many uses did you come up with? less than 10, from 10 to 20 or more than 20. You are all incredible for trying. My best mark was 5, that´s how many uses I could find when I did this little exercise.</a:t>
            </a:r>
          </a:p>
          <a:p>
            <a:pPr marL="342900" indent="-342900">
              <a:buFont typeface="Arial" panose="020B0604020202020204" pitchFamily="34" charset="0"/>
              <a:buChar char="•"/>
            </a:pPr>
            <a:r>
              <a:rPr lang="en-US" sz="1900" kern="1200" dirty="0">
                <a:solidFill>
                  <a:schemeClr val="tx1"/>
                </a:solidFill>
                <a:latin typeface="+mn-lt"/>
                <a:ea typeface="+mn-ea"/>
                <a:cs typeface="+mn-cs"/>
              </a:rPr>
              <a:t>I really admire you if you were able to think of more than 20 uses for a paperclip. </a:t>
            </a:r>
          </a:p>
          <a:p>
            <a:pPr marL="342900" lvl="0" indent="-342900">
              <a:buFont typeface="Arial" panose="020B0604020202020204" pitchFamily="34" charset="0"/>
              <a:buChar char="•"/>
            </a:pPr>
            <a:r>
              <a:rPr lang="en-US" sz="1900" kern="1200" dirty="0">
                <a:solidFill>
                  <a:schemeClr val="tx1"/>
                </a:solidFill>
                <a:latin typeface="+mn-lt"/>
                <a:ea typeface="+mn-ea"/>
                <a:cs typeface="+mn-cs"/>
              </a:rPr>
              <a:t>Were you ever frustrated or stuck?. </a:t>
            </a:r>
          </a:p>
          <a:p>
            <a:pPr marL="342900" marR="0" lvl="0" indent="-342900" algn="l" defTabSz="725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900" kern="1200" dirty="0">
                <a:solidFill>
                  <a:schemeClr val="tx1"/>
                </a:solidFill>
                <a:latin typeface="+mn-lt"/>
                <a:ea typeface="+mn-ea"/>
                <a:cs typeface="+mn-cs"/>
              </a:rPr>
              <a:t>Did anyone get unstuck? Like you hit a wall , and then all of a sudden a light bulb went off and a new ideas came pouring out?  </a:t>
            </a:r>
          </a:p>
          <a:p>
            <a:pPr marL="1068659" lvl="1" indent="-342900">
              <a:buFont typeface="Arial" panose="020B0604020202020204" pitchFamily="34" charset="0"/>
              <a:buChar char="•"/>
            </a:pPr>
            <a:endParaRPr lang="en-US" sz="1900" kern="120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DFEF3-B475-4300-BB55-9D8588825FA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34926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194563"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a:buFont typeface="Arial" panose="020B0604020202020204" pitchFamily="34" charset="0"/>
              <a:buChar char="•"/>
            </a:pPr>
            <a:r>
              <a:rPr lang="en-US" sz="1900" kern="1200" dirty="0">
                <a:solidFill>
                  <a:schemeClr val="tx1"/>
                </a:solidFill>
                <a:effectLst/>
                <a:latin typeface="+mn-lt"/>
                <a:ea typeface="+mn-ea"/>
                <a:cs typeface="+mn-cs"/>
              </a:rPr>
              <a:t>It turns out our brain organizes data in the environment hierarchically, in what cognitive psychologists call schemas. It’s our brain wanting to be efficient in interpreting the vast amounts of information we are presented with in the world. </a:t>
            </a:r>
          </a:p>
          <a:p>
            <a:pPr marL="342900" indent="-342900">
              <a:buFont typeface="Arial" panose="020B0604020202020204" pitchFamily="34" charset="0"/>
              <a:buChar char="•"/>
            </a:pPr>
            <a:r>
              <a:rPr lang="en-US" sz="1900" kern="1200" dirty="0">
                <a:solidFill>
                  <a:schemeClr val="tx1"/>
                </a:solidFill>
                <a:effectLst/>
                <a:latin typeface="+mn-lt"/>
                <a:ea typeface="+mn-ea"/>
                <a:cs typeface="+mn-cs"/>
              </a:rPr>
              <a:t>And here’s a secret: I primed you for a certain, schema. I showed you on screen an image of a green paperclip holding sheets of paper together, so doing it´s typical function. And I of course primed you for pressure! Hence the music urging you to go fast.  </a:t>
            </a:r>
          </a:p>
          <a:p>
            <a:pPr marL="342900" indent="-342900">
              <a:buFont typeface="Arial" panose="020B0604020202020204" pitchFamily="34" charset="0"/>
              <a:buChar char="•"/>
            </a:pPr>
            <a:r>
              <a:rPr lang="en-US" sz="1900" kern="1200" dirty="0">
                <a:solidFill>
                  <a:schemeClr val="tx1"/>
                </a:solidFill>
                <a:effectLst/>
                <a:latin typeface="+mn-lt"/>
                <a:ea typeface="+mn-ea"/>
                <a:cs typeface="+mn-cs"/>
              </a:rPr>
              <a:t>I influenced you to think in a pathway of ideas. So perhaps, you started out with ideas in the “holding things together” schema: </a:t>
            </a:r>
          </a:p>
          <a:p>
            <a:pPr marL="1068659" lvl="1" indent="-342900">
              <a:buFont typeface="Arial" panose="020B0604020202020204" pitchFamily="34" charset="0"/>
              <a:buChar char="•"/>
            </a:pPr>
            <a:r>
              <a:rPr lang="en-US" sz="1900" kern="1200" dirty="0">
                <a:solidFill>
                  <a:schemeClr val="tx1"/>
                </a:solidFill>
                <a:effectLst/>
                <a:latin typeface="+mn-lt"/>
                <a:ea typeface="+mn-ea"/>
                <a:cs typeface="+mn-cs"/>
              </a:rPr>
              <a:t>holding a tube of gift wrapping paper, </a:t>
            </a:r>
          </a:p>
          <a:p>
            <a:pPr marL="1068659" lvl="1" indent="-342900">
              <a:buFont typeface="Arial" panose="020B0604020202020204" pitchFamily="34" charset="0"/>
              <a:buChar char="•"/>
            </a:pPr>
            <a:r>
              <a:rPr lang="en-US" sz="1900" kern="1200" dirty="0">
                <a:solidFill>
                  <a:schemeClr val="tx1"/>
                </a:solidFill>
                <a:effectLst/>
                <a:latin typeface="+mn-lt"/>
                <a:ea typeface="+mn-ea"/>
                <a:cs typeface="+mn-cs"/>
              </a:rPr>
              <a:t>or holding a bag of popcorn closed, </a:t>
            </a:r>
          </a:p>
          <a:p>
            <a:pPr marL="1068659" lvl="1" indent="-342900">
              <a:buFont typeface="Arial" panose="020B0604020202020204" pitchFamily="34" charset="0"/>
              <a:buChar char="•"/>
            </a:pPr>
            <a:r>
              <a:rPr lang="en-US" sz="1900" kern="1200" dirty="0">
                <a:solidFill>
                  <a:schemeClr val="tx1"/>
                </a:solidFill>
                <a:effectLst/>
                <a:latin typeface="+mn-lt"/>
                <a:ea typeface="+mn-ea"/>
                <a:cs typeface="+mn-cs"/>
              </a:rPr>
              <a:t>or holding photo prints, if you were feeling creative</a:t>
            </a:r>
          </a:p>
          <a:p>
            <a:pPr marL="1068659" lvl="1" indent="-342900">
              <a:buFont typeface="Arial" panose="020B0604020202020204" pitchFamily="34" charset="0"/>
              <a:buChar char="•"/>
            </a:pPr>
            <a:r>
              <a:rPr lang="en-US" sz="1900" kern="1200" dirty="0">
                <a:solidFill>
                  <a:schemeClr val="tx1"/>
                </a:solidFill>
                <a:effectLst/>
                <a:latin typeface="+mn-lt"/>
                <a:ea typeface="+mn-ea"/>
                <a:cs typeface="+mn-cs"/>
              </a:rPr>
              <a:t>using it to hold up your phone. </a:t>
            </a:r>
          </a:p>
        </p:txBody>
      </p:sp>
      <p:sp>
        <p:nvSpPr>
          <p:cNvPr id="19456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5600">
                <a:solidFill>
                  <a:srgbClr val="000000"/>
                </a:solidFill>
                <a:latin typeface="Gill Sans" charset="0"/>
                <a:ea typeface="ヒラギノ角ゴ ProN W3" charset="0"/>
                <a:cs typeface="ヒラギノ角ゴ ProN W3" charset="0"/>
                <a:sym typeface="Gill Sans" charset="0"/>
              </a:defRPr>
            </a:lvl1pPr>
            <a:lvl2pPr marL="37931725" indent="-37474525" eaLnBrk="0" hangingPunct="0">
              <a:defRPr sz="5600">
                <a:solidFill>
                  <a:srgbClr val="000000"/>
                </a:solidFill>
                <a:latin typeface="Gill Sans" charset="0"/>
                <a:ea typeface="ヒラギノ角ゴ ProN W3" charset="0"/>
                <a:cs typeface="ヒラギノ角ゴ ProN W3" charset="0"/>
                <a:sym typeface="Gill Sans" charset="0"/>
              </a:defRPr>
            </a:lvl2pPr>
            <a:lvl3pPr eaLnBrk="0" hangingPunct="0">
              <a:defRPr sz="5600">
                <a:solidFill>
                  <a:srgbClr val="000000"/>
                </a:solidFill>
                <a:latin typeface="Gill Sans" charset="0"/>
                <a:ea typeface="ヒラギノ角ゴ ProN W3" charset="0"/>
                <a:cs typeface="ヒラギノ角ゴ ProN W3" charset="0"/>
                <a:sym typeface="Gill Sans" charset="0"/>
              </a:defRPr>
            </a:lvl3pPr>
            <a:lvl4pPr eaLnBrk="0" hangingPunct="0">
              <a:defRPr sz="5600">
                <a:solidFill>
                  <a:srgbClr val="000000"/>
                </a:solidFill>
                <a:latin typeface="Gill Sans" charset="0"/>
                <a:ea typeface="ヒラギノ角ゴ ProN W3" charset="0"/>
                <a:cs typeface="ヒラギノ角ゴ ProN W3" charset="0"/>
                <a:sym typeface="Gill Sans" charset="0"/>
              </a:defRPr>
            </a:lvl4pPr>
            <a:lvl5pPr eaLnBrk="0" hangingPunct="0">
              <a:defRPr sz="5600">
                <a:solidFill>
                  <a:srgbClr val="000000"/>
                </a:solidFill>
                <a:latin typeface="Gill Sans" charset="0"/>
                <a:ea typeface="ヒラギノ角ゴ ProN W3" charset="0"/>
                <a:cs typeface="ヒラギノ角ゴ ProN W3" charset="0"/>
                <a:sym typeface="Gill Sans" charset="0"/>
              </a:defRPr>
            </a:lvl5pPr>
            <a:lvl6pPr marL="457200" eaLnBrk="0" fontAlgn="base" hangingPunct="0">
              <a:spcBef>
                <a:spcPct val="0"/>
              </a:spcBef>
              <a:spcAft>
                <a:spcPct val="0"/>
              </a:spcAft>
              <a:defRPr sz="5600">
                <a:solidFill>
                  <a:srgbClr val="000000"/>
                </a:solidFill>
                <a:latin typeface="Gill Sans" charset="0"/>
                <a:ea typeface="ヒラギノ角ゴ ProN W3" charset="0"/>
                <a:cs typeface="ヒラギノ角ゴ ProN W3" charset="0"/>
                <a:sym typeface="Gill Sans" charset="0"/>
              </a:defRPr>
            </a:lvl6pPr>
            <a:lvl7pPr marL="914400" eaLnBrk="0" fontAlgn="base" hangingPunct="0">
              <a:spcBef>
                <a:spcPct val="0"/>
              </a:spcBef>
              <a:spcAft>
                <a:spcPct val="0"/>
              </a:spcAft>
              <a:defRPr sz="5600">
                <a:solidFill>
                  <a:srgbClr val="000000"/>
                </a:solidFill>
                <a:latin typeface="Gill Sans" charset="0"/>
                <a:ea typeface="ヒラギノ角ゴ ProN W3" charset="0"/>
                <a:cs typeface="ヒラギノ角ゴ ProN W3" charset="0"/>
                <a:sym typeface="Gill Sans" charset="0"/>
              </a:defRPr>
            </a:lvl7pPr>
            <a:lvl8pPr marL="1371600" eaLnBrk="0" fontAlgn="base" hangingPunct="0">
              <a:spcBef>
                <a:spcPct val="0"/>
              </a:spcBef>
              <a:spcAft>
                <a:spcPct val="0"/>
              </a:spcAft>
              <a:defRPr sz="5600">
                <a:solidFill>
                  <a:srgbClr val="000000"/>
                </a:solidFill>
                <a:latin typeface="Gill Sans" charset="0"/>
                <a:ea typeface="ヒラギノ角ゴ ProN W3" charset="0"/>
                <a:cs typeface="ヒラギノ角ゴ ProN W3" charset="0"/>
                <a:sym typeface="Gill Sans" charset="0"/>
              </a:defRPr>
            </a:lvl8pPr>
            <a:lvl9pPr marL="1828800" eaLnBrk="0" fontAlgn="base" hangingPunct="0">
              <a:spcBef>
                <a:spcPct val="0"/>
              </a:spcBef>
              <a:spcAft>
                <a:spcPct val="0"/>
              </a:spcAft>
              <a:defRPr sz="5600">
                <a:solidFill>
                  <a:srgbClr val="000000"/>
                </a:solidFill>
                <a:latin typeface="Gill Sans" charset="0"/>
                <a:ea typeface="ヒラギノ角ゴ ProN W3" charset="0"/>
                <a:cs typeface="ヒラギノ角ゴ ProN W3" charset="0"/>
                <a:sym typeface="Gill Sans"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E77B711-61E4-754C-A19A-DC8199B6BC5C}" type="slidenum">
              <a:rPr kumimoji="0" lang="en-US" sz="1200" b="0" i="0" u="none" strike="noStrike" kern="1200" cap="none" spc="0" normalizeH="0" baseline="0" noProof="0">
                <a:ln>
                  <a:noFill/>
                </a:ln>
                <a:solidFill>
                  <a:srgbClr val="000000"/>
                </a:solidFill>
                <a:effectLst/>
                <a:uLnTx/>
                <a:uFillTx/>
                <a:latin typeface="Gill Sans" charset="0"/>
                <a:ea typeface="ヒラギノ角ゴ ProN W3" charset="0"/>
                <a:sym typeface="Gill Sans"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Gill Sans" charset="0"/>
              <a:ea typeface="ヒラギノ角ゴ ProN W3" charset="0"/>
              <a:sym typeface="Gill Sans" charset="0"/>
            </a:endParaRPr>
          </a:p>
        </p:txBody>
      </p:sp>
    </p:spTree>
    <p:extLst>
      <p:ext uri="{BB962C8B-B14F-4D97-AF65-F5344CB8AC3E}">
        <p14:creationId xmlns:p14="http://schemas.microsoft.com/office/powerpoint/2010/main" val="10055728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194563"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a:buFont typeface="Arial" panose="020B0604020202020204" pitchFamily="34" charset="0"/>
              <a:buChar char="•"/>
            </a:pPr>
            <a:r>
              <a:rPr lang="en-US" sz="1900" kern="1200" dirty="0">
                <a:solidFill>
                  <a:schemeClr val="tx1"/>
                </a:solidFill>
                <a:latin typeface="+mn-lt"/>
                <a:ea typeface="+mn-ea"/>
                <a:cs typeface="+mn-cs"/>
              </a:rPr>
              <a:t>So, maybe, when you thought of a paperclip as something to hold up your phone, maybe you realized a paper clip can be used as a tool… Like using the point of a paperclip to reset your router or open your phone sim card. And tools might make you think of an “adjacent schema” – repair, like using a paperclip as a zipper in need of repair. And having it on your clothes might make you think of things you wear, leading to another “adjacent schema”… jewelry. And the jewelry schema might lead you to think of paperclips as art. </a:t>
            </a:r>
          </a:p>
        </p:txBody>
      </p:sp>
      <p:sp>
        <p:nvSpPr>
          <p:cNvPr id="19456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5600">
                <a:solidFill>
                  <a:srgbClr val="000000"/>
                </a:solidFill>
                <a:latin typeface="Gill Sans" charset="0"/>
                <a:ea typeface="ヒラギノ角ゴ ProN W3" charset="0"/>
                <a:cs typeface="ヒラギノ角ゴ ProN W3" charset="0"/>
                <a:sym typeface="Gill Sans" charset="0"/>
              </a:defRPr>
            </a:lvl1pPr>
            <a:lvl2pPr marL="37931725" indent="-37474525" eaLnBrk="0" hangingPunct="0">
              <a:defRPr sz="5600">
                <a:solidFill>
                  <a:srgbClr val="000000"/>
                </a:solidFill>
                <a:latin typeface="Gill Sans" charset="0"/>
                <a:ea typeface="ヒラギノ角ゴ ProN W3" charset="0"/>
                <a:cs typeface="ヒラギノ角ゴ ProN W3" charset="0"/>
                <a:sym typeface="Gill Sans" charset="0"/>
              </a:defRPr>
            </a:lvl2pPr>
            <a:lvl3pPr eaLnBrk="0" hangingPunct="0">
              <a:defRPr sz="5600">
                <a:solidFill>
                  <a:srgbClr val="000000"/>
                </a:solidFill>
                <a:latin typeface="Gill Sans" charset="0"/>
                <a:ea typeface="ヒラギノ角ゴ ProN W3" charset="0"/>
                <a:cs typeface="ヒラギノ角ゴ ProN W3" charset="0"/>
                <a:sym typeface="Gill Sans" charset="0"/>
              </a:defRPr>
            </a:lvl3pPr>
            <a:lvl4pPr eaLnBrk="0" hangingPunct="0">
              <a:defRPr sz="5600">
                <a:solidFill>
                  <a:srgbClr val="000000"/>
                </a:solidFill>
                <a:latin typeface="Gill Sans" charset="0"/>
                <a:ea typeface="ヒラギノ角ゴ ProN W3" charset="0"/>
                <a:cs typeface="ヒラギノ角ゴ ProN W3" charset="0"/>
                <a:sym typeface="Gill Sans" charset="0"/>
              </a:defRPr>
            </a:lvl4pPr>
            <a:lvl5pPr eaLnBrk="0" hangingPunct="0">
              <a:defRPr sz="5600">
                <a:solidFill>
                  <a:srgbClr val="000000"/>
                </a:solidFill>
                <a:latin typeface="Gill Sans" charset="0"/>
                <a:ea typeface="ヒラギノ角ゴ ProN W3" charset="0"/>
                <a:cs typeface="ヒラギノ角ゴ ProN W3" charset="0"/>
                <a:sym typeface="Gill Sans" charset="0"/>
              </a:defRPr>
            </a:lvl5pPr>
            <a:lvl6pPr marL="457200" eaLnBrk="0" fontAlgn="base" hangingPunct="0">
              <a:spcBef>
                <a:spcPct val="0"/>
              </a:spcBef>
              <a:spcAft>
                <a:spcPct val="0"/>
              </a:spcAft>
              <a:defRPr sz="5600">
                <a:solidFill>
                  <a:srgbClr val="000000"/>
                </a:solidFill>
                <a:latin typeface="Gill Sans" charset="0"/>
                <a:ea typeface="ヒラギノ角ゴ ProN W3" charset="0"/>
                <a:cs typeface="ヒラギノ角ゴ ProN W3" charset="0"/>
                <a:sym typeface="Gill Sans" charset="0"/>
              </a:defRPr>
            </a:lvl6pPr>
            <a:lvl7pPr marL="914400" eaLnBrk="0" fontAlgn="base" hangingPunct="0">
              <a:spcBef>
                <a:spcPct val="0"/>
              </a:spcBef>
              <a:spcAft>
                <a:spcPct val="0"/>
              </a:spcAft>
              <a:defRPr sz="5600">
                <a:solidFill>
                  <a:srgbClr val="000000"/>
                </a:solidFill>
                <a:latin typeface="Gill Sans" charset="0"/>
                <a:ea typeface="ヒラギノ角ゴ ProN W3" charset="0"/>
                <a:cs typeface="ヒラギノ角ゴ ProN W3" charset="0"/>
                <a:sym typeface="Gill Sans" charset="0"/>
              </a:defRPr>
            </a:lvl7pPr>
            <a:lvl8pPr marL="1371600" eaLnBrk="0" fontAlgn="base" hangingPunct="0">
              <a:spcBef>
                <a:spcPct val="0"/>
              </a:spcBef>
              <a:spcAft>
                <a:spcPct val="0"/>
              </a:spcAft>
              <a:defRPr sz="5600">
                <a:solidFill>
                  <a:srgbClr val="000000"/>
                </a:solidFill>
                <a:latin typeface="Gill Sans" charset="0"/>
                <a:ea typeface="ヒラギノ角ゴ ProN W3" charset="0"/>
                <a:cs typeface="ヒラギノ角ゴ ProN W3" charset="0"/>
                <a:sym typeface="Gill Sans" charset="0"/>
              </a:defRPr>
            </a:lvl8pPr>
            <a:lvl9pPr marL="1828800" eaLnBrk="0" fontAlgn="base" hangingPunct="0">
              <a:spcBef>
                <a:spcPct val="0"/>
              </a:spcBef>
              <a:spcAft>
                <a:spcPct val="0"/>
              </a:spcAft>
              <a:defRPr sz="5600">
                <a:solidFill>
                  <a:srgbClr val="000000"/>
                </a:solidFill>
                <a:latin typeface="Gill Sans" charset="0"/>
                <a:ea typeface="ヒラギノ角ゴ ProN W3" charset="0"/>
                <a:cs typeface="ヒラギノ角ゴ ProN W3" charset="0"/>
                <a:sym typeface="Gill Sans"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E77B711-61E4-754C-A19A-DC8199B6BC5C}" type="slidenum">
              <a:rPr kumimoji="0" lang="en-US" sz="1200" b="0" i="0" u="none" strike="noStrike" kern="1200" cap="none" spc="0" normalizeH="0" baseline="0" noProof="0">
                <a:ln>
                  <a:noFill/>
                </a:ln>
                <a:solidFill>
                  <a:srgbClr val="000000"/>
                </a:solidFill>
                <a:effectLst/>
                <a:uLnTx/>
                <a:uFillTx/>
                <a:latin typeface="Gill Sans" charset="0"/>
                <a:ea typeface="ヒラギノ角ゴ ProN W3" charset="0"/>
                <a:sym typeface="Gill Sans"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Gill Sans" charset="0"/>
              <a:ea typeface="ヒラギノ角ゴ ProN W3" charset="0"/>
              <a:sym typeface="Gill Sans" charset="0"/>
            </a:endParaRPr>
          </a:p>
        </p:txBody>
      </p:sp>
    </p:spTree>
    <p:extLst>
      <p:ext uri="{BB962C8B-B14F-4D97-AF65-F5344CB8AC3E}">
        <p14:creationId xmlns:p14="http://schemas.microsoft.com/office/powerpoint/2010/main" val="1934217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7500" lnSpcReduction="20000"/>
          </a:bodyPr>
          <a:lstStyle/>
          <a:p>
            <a:pPr marL="342900" indent="-342900">
              <a:buFont typeface="Arial" panose="020B0604020202020204" pitchFamily="34" charset="0"/>
              <a:buChar char="•"/>
            </a:pPr>
            <a:r>
              <a:rPr lang="en-US" sz="1900" kern="1200" baseline="0" dirty="0">
                <a:solidFill>
                  <a:schemeClr val="tx1"/>
                </a:solidFill>
                <a:latin typeface="+mn-lt"/>
                <a:ea typeface="+mn-ea"/>
                <a:cs typeface="+mn-cs"/>
              </a:rPr>
              <a:t>So what does this concept of schemas, have to do with Life Design? </a:t>
            </a:r>
            <a:r>
              <a:rPr lang="en-US" sz="1900" kern="1200" dirty="0">
                <a:solidFill>
                  <a:schemeClr val="tx1"/>
                </a:solidFill>
                <a:effectLst/>
                <a:latin typeface="+mn-lt"/>
                <a:ea typeface="+mn-ea"/>
                <a:cs typeface="+mn-cs"/>
              </a:rPr>
              <a:t>There’s an old saying “When all you have is a hammer, every problem looks like a nail” So, </a:t>
            </a:r>
            <a:r>
              <a:rPr lang="en-US" sz="1900" b="0" kern="1200" dirty="0">
                <a:solidFill>
                  <a:schemeClr val="tx1"/>
                </a:solidFill>
                <a:effectLst/>
                <a:latin typeface="+mn-lt"/>
                <a:ea typeface="+mn-ea"/>
                <a:cs typeface="+mn-cs"/>
              </a:rPr>
              <a:t>if you can be aware of your schemas, you can interrogate them and intentionally take a different POV, so you access to a broader set of ideas from which to design. </a:t>
            </a:r>
          </a:p>
          <a:p>
            <a:pPr marL="342900" marR="0" lvl="0" indent="-342900" algn="l" defTabSz="725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900" b="0" i="0" u="none" strike="noStrike" kern="1200" dirty="0">
                <a:solidFill>
                  <a:schemeClr val="tx1"/>
                </a:solidFill>
                <a:effectLst/>
                <a:latin typeface="+mn-lt"/>
                <a:ea typeface="+mn-ea"/>
                <a:cs typeface="+mn-cs"/>
              </a:rPr>
              <a:t>Divergent Thinking is the ability to generate many ideas or solutions from a single idea or piece of information. It’s thought to be one of, if not the most, important factor in creativity. But it’s a mostly ignored skill because in school and most workplaces, we’re taught and encouraged primarily to practice </a:t>
            </a:r>
            <a:r>
              <a:rPr lang="en-US" sz="1900" b="0" i="0" u="none" strike="noStrike" kern="1200" dirty="0">
                <a:solidFill>
                  <a:schemeClr val="tx1"/>
                </a:solidFill>
                <a:effectLst/>
                <a:latin typeface="+mn-lt"/>
                <a:ea typeface="+mn-ea"/>
                <a:cs typeface="+mn-cs"/>
                <a:hlinkClick r:id="rId3"/>
              </a:rPr>
              <a:t>Convergent Thinking</a:t>
            </a:r>
            <a:r>
              <a:rPr lang="en-US" sz="1900" b="0" i="0" u="none" strike="noStrike" kern="1200" dirty="0">
                <a:solidFill>
                  <a:schemeClr val="tx1"/>
                </a:solidFill>
                <a:effectLst/>
                <a:latin typeface="+mn-lt"/>
                <a:ea typeface="+mn-ea"/>
                <a:cs typeface="+mn-cs"/>
              </a:rPr>
              <a:t>, which is the opposite: to take many pieces of information or data and generate one solution.</a:t>
            </a:r>
          </a:p>
          <a:p>
            <a:pPr marL="342900" marR="0" lvl="0" indent="-342900" algn="l" defTabSz="725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900" b="0" i="0" u="none" strike="noStrike" kern="1200" dirty="0">
                <a:solidFill>
                  <a:schemeClr val="tx1"/>
                </a:solidFill>
                <a:effectLst/>
                <a:latin typeface="+mn-lt"/>
                <a:ea typeface="+mn-ea"/>
                <a:cs typeface="+mn-cs"/>
              </a:rPr>
              <a:t>By now, I think you already know Design Thinking encourages divergent thinking so you can have a broader set of possibilities for your choices. </a:t>
            </a:r>
          </a:p>
          <a:p>
            <a:pPr marL="342900" marR="0" lvl="0" indent="-342900" algn="l" defTabSz="725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900" b="0" i="0" u="none" strike="noStrike" kern="1200" dirty="0">
                <a:solidFill>
                  <a:schemeClr val="tx1"/>
                </a:solidFill>
                <a:effectLst/>
                <a:latin typeface="+mn-lt"/>
                <a:ea typeface="+mn-ea"/>
                <a:cs typeface="+mn-cs"/>
              </a:rPr>
              <a:t>Let´s look at a little story for a minute.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329F-DB54-6A47-90D8-EA6B35C4C63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1778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285243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FBCE3-9AEB-C560-4288-216FB35C7B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2A855F-4BEA-D054-DEF1-597BD4D5E4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0473B16-15E2-370E-4C26-7196B76107BC}"/>
              </a:ext>
            </a:extLst>
          </p:cNvP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dirty="0"/>
              <a:t>You know who is very good at divergent thinking? Kids. Remember, what did you want to be when you were a kid? And why?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dirty="0"/>
              <a:t>I wanted to be a short story writer. And my sister wanted to be a professional </a:t>
            </a:r>
            <a:r>
              <a:rPr lang="en-GB" sz="2000" dirty="0" err="1"/>
              <a:t>instalator</a:t>
            </a:r>
            <a:r>
              <a:rPr lang="en-GB" sz="2000" dirty="0"/>
              <a:t> of posters. There might be astronauts in the room, ballerinas, sports players... </a:t>
            </a:r>
          </a:p>
          <a:p>
            <a:pPr marL="0" indent="0">
              <a:buFont typeface="Arial" panose="020B0604020202020204" pitchFamily="34" charset="0"/>
              <a:buNone/>
            </a:pPr>
            <a:endParaRPr lang="en-US" sz="19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92BFA5A-D874-99FE-9811-3F7A83B619D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329F-DB54-6A47-90D8-EA6B35C4C63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9008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want to show you a video animated by the creators of Southpark, it´s based on a speech made by philosopher Alan Watts. Since it´s a recording from the 1970s the sound is not the best, please bring up the volume on your computer.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rgbClr val="0F0F0F"/>
                </a:solidFill>
                <a:effectLst/>
                <a:latin typeface="Roboto" panose="020F0502020204030204" pitchFamily="34" charset="0"/>
              </a:rPr>
              <a:t>https://</a:t>
            </a:r>
            <a:r>
              <a:rPr lang="en-GB" b="1" i="0" dirty="0" err="1">
                <a:solidFill>
                  <a:srgbClr val="0F0F0F"/>
                </a:solidFill>
                <a:effectLst/>
                <a:latin typeface="Roboto" panose="020F0502020204030204" pitchFamily="34" charset="0"/>
              </a:rPr>
              <a:t>www.youtube.com</a:t>
            </a:r>
            <a:r>
              <a:rPr lang="en-GB" b="1" i="0" dirty="0">
                <a:solidFill>
                  <a:srgbClr val="0F0F0F"/>
                </a:solidFill>
                <a:effectLst/>
                <a:latin typeface="Roboto" panose="020F0502020204030204" pitchFamily="34" charset="0"/>
              </a:rPr>
              <a:t>/</a:t>
            </a:r>
            <a:r>
              <a:rPr lang="en-GB" b="1" i="0" dirty="0" err="1">
                <a:solidFill>
                  <a:srgbClr val="0F0F0F"/>
                </a:solidFill>
                <a:effectLst/>
                <a:latin typeface="Roboto" panose="020F0502020204030204" pitchFamily="34" charset="0"/>
              </a:rPr>
              <a:t>watch?v</a:t>
            </a:r>
            <a:r>
              <a:rPr lang="en-GB" b="1" i="0" dirty="0">
                <a:solidFill>
                  <a:srgbClr val="0F0F0F"/>
                </a:solidFill>
                <a:effectLst/>
                <a:latin typeface="Roboto" panose="020F0502020204030204" pitchFamily="34" charset="0"/>
              </a:rPr>
              <a:t>=6I2pcIbyq-0&amp;t=18s </a:t>
            </a:r>
          </a:p>
          <a:p>
            <a:endParaRPr lang="en-US" dirty="0"/>
          </a:p>
        </p:txBody>
      </p:sp>
      <p:sp>
        <p:nvSpPr>
          <p:cNvPr id="4" name="Slide Number Placeholder 3"/>
          <p:cNvSpPr>
            <a:spLocks noGrp="1"/>
          </p:cNvSpPr>
          <p:nvPr>
            <p:ph type="sldNum" sz="quarter" idx="10"/>
          </p:nvPr>
        </p:nvSpPr>
        <p:spPr/>
        <p:txBody>
          <a:bodyPr/>
          <a:lstStyle/>
          <a:p>
            <a:fld id="{B7822B41-80B6-294B-A471-0D8F7B0AB861}" type="slidenum">
              <a:rPr lang="en-US" smtClean="0"/>
              <a:pPr/>
              <a:t>21</a:t>
            </a:fld>
            <a:endParaRPr lang="en-US"/>
          </a:p>
        </p:txBody>
      </p:sp>
    </p:spTree>
    <p:extLst>
      <p:ext uri="{BB962C8B-B14F-4D97-AF65-F5344CB8AC3E}">
        <p14:creationId xmlns:p14="http://schemas.microsoft.com/office/powerpoint/2010/main" val="38871843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8512F-56DD-A27A-E0A2-5E3E35168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7DE3D-699E-30EC-BBDE-49FA4C6D0F9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0749065-3A23-B852-B783-CFDD2297E470}"/>
              </a:ext>
            </a:extLst>
          </p:cNvPr>
          <p:cNvSpPr>
            <a:spLocks noGrp="1"/>
          </p:cNvSpPr>
          <p:nvPr>
            <p:ph type="body" idx="1"/>
          </p:nvPr>
        </p:nvSpPr>
        <p:spPr/>
        <p:txBody>
          <a:bodyPr>
            <a:normAutofit/>
          </a:bodyPr>
          <a:lstStyle/>
          <a:p>
            <a:pPr marL="0" indent="0">
              <a:buFont typeface="Arial" panose="020B0604020202020204" pitchFamily="34" charset="0"/>
              <a:buNone/>
            </a:pPr>
            <a:r>
              <a:rPr lang="en-US" sz="1900" b="0" i="0" u="none" strike="noStrike" kern="1200" dirty="0">
                <a:solidFill>
                  <a:schemeClr val="tx1"/>
                </a:solidFill>
                <a:effectLst/>
                <a:latin typeface="+mn-lt"/>
                <a:ea typeface="+mn-ea"/>
                <a:cs typeface="+mn-cs"/>
              </a:rPr>
              <a:t>Think for a minute, what story did you get about the way things work, growing up? How have these ideas failed you and served you? </a:t>
            </a:r>
          </a:p>
          <a:p>
            <a:pPr marL="0" indent="0">
              <a:buFont typeface="Arial" panose="020B0604020202020204" pitchFamily="34" charset="0"/>
              <a:buNone/>
            </a:pPr>
            <a:endParaRPr lang="en-US" sz="1900" b="0" i="0" u="none" strike="noStrike" kern="1200" dirty="0">
              <a:solidFill>
                <a:schemeClr val="tx1"/>
              </a:solidFill>
              <a:effectLst/>
              <a:latin typeface="+mn-lt"/>
              <a:ea typeface="+mn-ea"/>
              <a:cs typeface="+mn-cs"/>
            </a:endParaRPr>
          </a:p>
          <a:p>
            <a:pPr marL="0" indent="0">
              <a:buFont typeface="Arial" panose="020B0604020202020204" pitchFamily="34" charset="0"/>
              <a:buNone/>
            </a:pPr>
            <a:r>
              <a:rPr lang="en-US" sz="1900" b="0" i="0" u="none" strike="noStrike" kern="1200" dirty="0">
                <a:solidFill>
                  <a:schemeClr val="tx1"/>
                </a:solidFill>
                <a:effectLst/>
                <a:latin typeface="+mn-lt"/>
                <a:ea typeface="+mn-ea"/>
                <a:cs typeface="+mn-cs"/>
              </a:rPr>
              <a:t>Is the story you got like the one in the video? like there was a serious purpose at the end of life? or was it more the singing and dancing? </a:t>
            </a:r>
          </a:p>
        </p:txBody>
      </p:sp>
      <p:sp>
        <p:nvSpPr>
          <p:cNvPr id="4" name="Slide Number Placeholder 3">
            <a:extLst>
              <a:ext uri="{FF2B5EF4-FFF2-40B4-BE49-F238E27FC236}">
                <a16:creationId xmlns:a16="http://schemas.microsoft.com/office/drawing/2014/main" id="{0A5AE664-AA53-F87D-DEA4-AC3C5A4DE95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329F-DB54-6A47-90D8-EA6B35C4C63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39640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To give you an example, of ideas about how things work. Some of them might be great and others… not so much. They are called dysfunctional beliefs. </a:t>
            </a:r>
          </a:p>
          <a:p>
            <a:endParaRPr lang="en-US" baseline="0" dirty="0"/>
          </a:p>
          <a:p>
            <a:r>
              <a:rPr lang="en-US" baseline="0" dirty="0"/>
              <a:t>I have an example of a very typical dysfunctional belief: Do you remember back when you got into college?  When you were accepted into university and everybody congratulated you. </a:t>
            </a:r>
          </a:p>
          <a:p>
            <a:r>
              <a:rPr lang="en-US" baseline="0" dirty="0"/>
              <a:t>They said “Oh how wonderful!  These are…”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329F-DB54-6A47-90D8-EA6B35C4C6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65976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best years of</a:t>
            </a:r>
            <a:r>
              <a:rPr lang="en-US" baseline="0" dirty="0"/>
              <a:t> your life!” And you quickly imagine that this part of life is going to be great, but then it´s all downhill from there.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It’s a horrible prospect!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 we can use reframing to turn a dysfunctional belief and turn it around. </a:t>
            </a:r>
          </a:p>
          <a:p>
            <a:r>
              <a:rPr lang="en-US" baseline="0" dirty="0"/>
              <a:t>Aha, this is a much better graph! (click)</a:t>
            </a:r>
          </a:p>
          <a:p>
            <a:r>
              <a:rPr lang="en-US" baseline="0" dirty="0"/>
              <a:t>Life continues to be meaningful well into old age,  you continue growing and learning... There will be hardships, but there will also be joy. </a:t>
            </a:r>
          </a:p>
          <a:p>
            <a:r>
              <a:rPr lang="en-US" baseline="0" dirty="0"/>
              <a:t>For me, college and grad school were great but being 42 is even more awesome!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329F-DB54-6A47-90D8-EA6B35C4C6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92227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Tx/>
              <a:buChar char="-"/>
            </a:pPr>
            <a:r>
              <a:rPr lang="en-US" sz="2100" b="0" i="0" u="none" strike="noStrike" kern="1200" dirty="0">
                <a:solidFill>
                  <a:schemeClr val="tx1"/>
                </a:solidFill>
                <a:effectLst/>
                <a:latin typeface="+mn-lt"/>
                <a:ea typeface="+mn-ea"/>
                <a:cs typeface="+mn-cs"/>
              </a:rPr>
              <a:t>Here’s another one – you should know where you are going by now! I felt this all throughout my 20s and 30s, my parents and society put an emphasis on “having it figured out” with the implication that after a certain point you are running behind, that you should have THE CAREER, THE LIFE fixed at 30 and expect no change. </a:t>
            </a:r>
          </a:p>
          <a:p>
            <a:pPr marL="342900" indent="-342900">
              <a:buFontTx/>
              <a:buChar char="-"/>
            </a:pPr>
            <a:endParaRPr lang="en-US" sz="2100" b="0" i="0" u="none" strike="noStrike" kern="1200" dirty="0">
              <a:solidFill>
                <a:schemeClr val="tx1"/>
              </a:solidFill>
              <a:effectLst/>
              <a:latin typeface="+mn-lt"/>
              <a:ea typeface="+mn-ea"/>
              <a:cs typeface="+mn-cs"/>
            </a:endParaRPr>
          </a:p>
          <a:p>
            <a:pPr marL="342900" indent="-342900">
              <a:buFontTx/>
              <a:buChar char="-"/>
            </a:pPr>
            <a:r>
              <a:rPr lang="en-US" sz="2100" b="0" i="0" u="none" strike="noStrike" kern="1200" dirty="0">
                <a:solidFill>
                  <a:schemeClr val="tx1"/>
                </a:solidFill>
                <a:effectLst/>
                <a:latin typeface="+mn-lt"/>
                <a:ea typeface="+mn-ea"/>
                <a:cs typeface="+mn-cs"/>
              </a:rPr>
              <a:t>Nowadays people are building lives that are far more fluid and changing. You can have more than one spouse or none at all, children or none at all, one career or several, and as life expectancy goes up to 100, we are not going to just have the 1 job we retire from and be done, but more fluid collaborations. </a:t>
            </a:r>
          </a:p>
          <a:p>
            <a:pPr marL="342900" indent="-342900">
              <a:buFontTx/>
              <a:buChar char="-"/>
            </a:pPr>
            <a:r>
              <a:rPr lang="en-US" sz="2100" b="0" i="0" u="none" strike="noStrike" kern="1200" dirty="0">
                <a:solidFill>
                  <a:schemeClr val="tx1"/>
                </a:solidFill>
                <a:effectLst/>
                <a:latin typeface="+mn-lt"/>
                <a:ea typeface="+mn-ea"/>
                <a:cs typeface="+mn-cs"/>
              </a:rPr>
              <a:t>So the idea that there would even be a static “figured out’ that we are late for is false just making us feel bad.</a:t>
            </a:r>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33621-D321-8645-A26B-B5A97F4E18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735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ES" dirty="0"/>
              <a:t>Let´s go into another ideation exercise. The Odyssey is an ancient Greek poem, it´s hero´s quest and journey back home after the Trojan war. There was a movie this summer called the Odyssey by the way, so should be fresh on people´s minds. What serves us from the Odyssey in this session is it´s personal character, the lone hero that is set on a winding path full of challenges to overcome. </a:t>
            </a:r>
          </a:p>
          <a:p>
            <a:endParaRPr lang="en-ES" dirty="0"/>
          </a:p>
          <a:p>
            <a:r>
              <a:rPr lang="en-ES" dirty="0"/>
              <a:t>I have 3 qustions for you now. </a:t>
            </a:r>
          </a:p>
        </p:txBody>
      </p:sp>
      <p:sp>
        <p:nvSpPr>
          <p:cNvPr id="4" name="Slide Number Placeholder 3"/>
          <p:cNvSpPr>
            <a:spLocks noGrp="1"/>
          </p:cNvSpPr>
          <p:nvPr>
            <p:ph type="sldNum" sz="quarter" idx="5"/>
          </p:nvPr>
        </p:nvSpPr>
        <p:spPr/>
        <p:txBody>
          <a:bodyPr/>
          <a:lstStyle/>
          <a:p>
            <a:fld id="{FFEDFEF3-B475-4300-BB55-9D8588825FAA}" type="slidenum">
              <a:rPr lang="en-GB" smtClean="0"/>
              <a:t>26</a:t>
            </a:fld>
            <a:endParaRPr lang="en-GB"/>
          </a:p>
        </p:txBody>
      </p:sp>
    </p:spTree>
    <p:extLst>
      <p:ext uri="{BB962C8B-B14F-4D97-AF65-F5344CB8AC3E}">
        <p14:creationId xmlns:p14="http://schemas.microsoft.com/office/powerpoint/2010/main" val="30004753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294C4-A10C-4988-AA10-A9ED61394B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7D828-B723-08A2-F1FB-1640114308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2E692D-A590-A9A4-01B2-F965F1932B6A}"/>
              </a:ext>
            </a:extLst>
          </p:cNvPr>
          <p:cNvSpPr>
            <a:spLocks noGrp="1"/>
          </p:cNvSpPr>
          <p:nvPr>
            <p:ph type="body" idx="1"/>
          </p:nvPr>
        </p:nvSpPr>
        <p:spPr/>
        <p:txBody>
          <a:bodyPr/>
          <a:lstStyle/>
          <a:p>
            <a:r>
              <a:rPr lang="en-ES" dirty="0"/>
              <a:t>I call on you today to imagine yourself as Odysseus for a little while, and think of your story. If your life were an epic poem, what would your story be? </a:t>
            </a:r>
          </a:p>
          <a:p>
            <a:endParaRPr lang="en-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ES" dirty="0"/>
              <a:t>Let´s imagine you are the hero of your own life. Maybe there are no giants or greek gods in your story but you are still a hero! </a:t>
            </a:r>
          </a:p>
          <a:p>
            <a:endParaRPr lang="en-ES" dirty="0"/>
          </a:p>
          <a:p>
            <a:r>
              <a:rPr lang="en-ES" dirty="0"/>
              <a:t>What are your goals, your struggles, your milestones into the future? </a:t>
            </a:r>
            <a:r>
              <a:rPr lang="en-GB" dirty="0"/>
              <a:t>W</a:t>
            </a:r>
            <a:r>
              <a:rPr lang="en-ES" dirty="0"/>
              <a:t>here do you see yourself going? </a:t>
            </a:r>
          </a:p>
        </p:txBody>
      </p:sp>
      <p:sp>
        <p:nvSpPr>
          <p:cNvPr id="4" name="Slide Number Placeholder 3">
            <a:extLst>
              <a:ext uri="{FF2B5EF4-FFF2-40B4-BE49-F238E27FC236}">
                <a16:creationId xmlns:a16="http://schemas.microsoft.com/office/drawing/2014/main" id="{35627E17-BF39-A8FA-B790-394C137AB411}"/>
              </a:ext>
            </a:extLst>
          </p:cNvPr>
          <p:cNvSpPr>
            <a:spLocks noGrp="1"/>
          </p:cNvSpPr>
          <p:nvPr>
            <p:ph type="sldNum" sz="quarter" idx="5"/>
          </p:nvPr>
        </p:nvSpPr>
        <p:spPr/>
        <p:txBody>
          <a:bodyPr/>
          <a:lstStyle/>
          <a:p>
            <a:fld id="{FFEDFEF3-B475-4300-BB55-9D8588825FAA}" type="slidenum">
              <a:rPr lang="en-GB" smtClean="0"/>
              <a:t>27</a:t>
            </a:fld>
            <a:endParaRPr lang="en-GB"/>
          </a:p>
        </p:txBody>
      </p:sp>
    </p:spTree>
    <p:extLst>
      <p:ext uri="{BB962C8B-B14F-4D97-AF65-F5344CB8AC3E}">
        <p14:creationId xmlns:p14="http://schemas.microsoft.com/office/powerpoint/2010/main" val="41916214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75D92-4FB1-9DCC-79A1-A07C776841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D597AE-15A9-7AE2-4DB1-80DF1B0BF8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D3B34A-28F9-E5DD-6EFB-3467DB6F537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Now imagine </a:t>
            </a:r>
            <a:r>
              <a:rPr lang="en-ES" dirty="0"/>
              <a:t>you made a completely different decision in a turning point. What would that st</a:t>
            </a:r>
            <a:r>
              <a:rPr lang="en-GB" dirty="0"/>
              <a:t>or</a:t>
            </a:r>
            <a:r>
              <a:rPr lang="en-ES" dirty="0"/>
              <a:t>y be like? </a:t>
            </a:r>
            <a:r>
              <a:rPr lang="en-GB" dirty="0"/>
              <a:t>Imagine the epic poem that would make. If for </a:t>
            </a:r>
            <a:r>
              <a:rPr lang="en-ES" dirty="0"/>
              <a:t>whatever reason you could not carry on living where you are living, or working where you are working. What if your current life was not possible? What if you had an alternate life.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E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ES" dirty="0"/>
              <a:t>If Odysseus had never left home, had not gone to the Trojan war, he would have led a very different life. Maybe a very domestic life with his wife Penelope like you see on the screen.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ES" dirty="0"/>
          </a:p>
        </p:txBody>
      </p:sp>
      <p:sp>
        <p:nvSpPr>
          <p:cNvPr id="4" name="Slide Number Placeholder 3">
            <a:extLst>
              <a:ext uri="{FF2B5EF4-FFF2-40B4-BE49-F238E27FC236}">
                <a16:creationId xmlns:a16="http://schemas.microsoft.com/office/drawing/2014/main" id="{9879A2D6-C0A6-B15F-BB7C-183D72899531}"/>
              </a:ext>
            </a:extLst>
          </p:cNvPr>
          <p:cNvSpPr>
            <a:spLocks noGrp="1"/>
          </p:cNvSpPr>
          <p:nvPr>
            <p:ph type="sldNum" sz="quarter" idx="5"/>
          </p:nvPr>
        </p:nvSpPr>
        <p:spPr/>
        <p:txBody>
          <a:bodyPr/>
          <a:lstStyle/>
          <a:p>
            <a:fld id="{FFEDFEF3-B475-4300-BB55-9D8588825FAA}" type="slidenum">
              <a:rPr lang="en-GB" smtClean="0"/>
              <a:t>28</a:t>
            </a:fld>
            <a:endParaRPr lang="en-GB"/>
          </a:p>
        </p:txBody>
      </p:sp>
    </p:spTree>
    <p:extLst>
      <p:ext uri="{BB962C8B-B14F-4D97-AF65-F5344CB8AC3E}">
        <p14:creationId xmlns:p14="http://schemas.microsoft.com/office/powerpoint/2010/main" val="31153921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B833D-5852-AF89-FF79-274751F8E9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DF073C-333A-8DB0-4E0A-89D145DEFD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551837-CAF8-0B77-0B2E-5CCEB8E3E38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ES" dirty="0"/>
              <a:t>And now imagine, what if you had complete freedom of choice. If money was not an object or if status was not important? What wour life be like?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ES" dirty="0"/>
              <a:t>If your life were not an epic poem, or a regular life at all? </a:t>
            </a:r>
            <a:r>
              <a:rPr lang="en-GB" dirty="0"/>
              <a:t>I</a:t>
            </a:r>
            <a:r>
              <a:rPr lang="en-ES" dirty="0"/>
              <a:t>f it was a song or a video game, if you had unlimited funds and unlimited support to do whatever you chose, and if you did not care about your status, or your image.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ES" dirty="0"/>
              <a:t>What would that life look like? what would your story be like? </a:t>
            </a:r>
          </a:p>
        </p:txBody>
      </p:sp>
      <p:sp>
        <p:nvSpPr>
          <p:cNvPr id="4" name="Slide Number Placeholder 3">
            <a:extLst>
              <a:ext uri="{FF2B5EF4-FFF2-40B4-BE49-F238E27FC236}">
                <a16:creationId xmlns:a16="http://schemas.microsoft.com/office/drawing/2014/main" id="{A5D038B9-EA19-061B-FA58-D92DBA8B30C4}"/>
              </a:ext>
            </a:extLst>
          </p:cNvPr>
          <p:cNvSpPr>
            <a:spLocks noGrp="1"/>
          </p:cNvSpPr>
          <p:nvPr>
            <p:ph type="sldNum" sz="quarter" idx="5"/>
          </p:nvPr>
        </p:nvSpPr>
        <p:spPr/>
        <p:txBody>
          <a:bodyPr/>
          <a:lstStyle/>
          <a:p>
            <a:fld id="{FFEDFEF3-B475-4300-BB55-9D8588825FAA}" type="slidenum">
              <a:rPr lang="en-GB" smtClean="0"/>
              <a:t>29</a:t>
            </a:fld>
            <a:endParaRPr lang="en-GB"/>
          </a:p>
        </p:txBody>
      </p:sp>
    </p:spTree>
    <p:extLst>
      <p:ext uri="{BB962C8B-B14F-4D97-AF65-F5344CB8AC3E}">
        <p14:creationId xmlns:p14="http://schemas.microsoft.com/office/powerpoint/2010/main" val="2348555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7D228692-3704-4496-8AFF-0DFEB06E8ACF}"/>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88BF19B2-6974-5D42-56AF-249BFA4DE60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41B1D777-E4F8-9B69-6F77-0EB7554D74D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For those of you joining today. My name is Teresa </a:t>
            </a:r>
            <a:r>
              <a:rPr lang="en-GB" dirty="0" err="1"/>
              <a:t>Callejo</a:t>
            </a:r>
            <a:r>
              <a:rPr lang="en-GB" dirty="0"/>
              <a:t>. </a:t>
            </a:r>
          </a:p>
          <a:p>
            <a:r>
              <a:rPr lang="en-GB" dirty="0"/>
              <a:t>I'm an HR professional with a background in Talent Acquisition, Headhunting and Professional Development.</a:t>
            </a:r>
          </a:p>
          <a:p>
            <a:r>
              <a:rPr lang="en-GB" dirty="0"/>
              <a:t>Over this series I am hoping to </a:t>
            </a:r>
            <a:r>
              <a:rPr lang="en-GB" b="0" dirty="0"/>
              <a:t>lend you my recruiter glasses </a:t>
            </a:r>
            <a:r>
              <a:rPr lang="en-GB" dirty="0"/>
              <a:t>to help you understand how the private sector thinks, how hiring works, where your experience might fit, and how you can start navigating that transition.</a:t>
            </a:r>
          </a:p>
          <a:p>
            <a:pPr marL="0" lvl="0" indent="0" algn="l" rtl="0">
              <a:spcBef>
                <a:spcPts val="0"/>
              </a:spcBef>
              <a:spcAft>
                <a:spcPts val="0"/>
              </a:spcAft>
              <a:buNone/>
            </a:pPr>
            <a:endParaRPr lang="es-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F9F4A06C-31B4-D034-2E80-1728B0E2FF4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36165995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ES" dirty="0"/>
              <a:t>I invite you to imagine and put into writing these 3 alternate lives you might have. </a:t>
            </a:r>
            <a:r>
              <a:rPr lang="en-GB" dirty="0"/>
              <a:t>T</a:t>
            </a:r>
            <a:r>
              <a:rPr lang="en-ES" dirty="0"/>
              <a:t>hese 3 possible odysseys that you can look into today. </a:t>
            </a:r>
          </a:p>
          <a:p>
            <a:endParaRPr lang="en-ES" dirty="0"/>
          </a:p>
          <a:p>
            <a:r>
              <a:rPr lang="en-ES" dirty="0"/>
              <a:t>The story of your life you tell today, an alternate life if your current life was not an option or made a different choice, and finally, the life you would lead if you had no constraints, if money, status and perception did not matter at all. </a:t>
            </a:r>
          </a:p>
        </p:txBody>
      </p:sp>
      <p:sp>
        <p:nvSpPr>
          <p:cNvPr id="4" name="Slide Number Placeholder 3"/>
          <p:cNvSpPr>
            <a:spLocks noGrp="1"/>
          </p:cNvSpPr>
          <p:nvPr>
            <p:ph type="sldNum" sz="quarter" idx="5"/>
          </p:nvPr>
        </p:nvSpPr>
        <p:spPr/>
        <p:txBody>
          <a:bodyPr/>
          <a:lstStyle/>
          <a:p>
            <a:fld id="{FFEDFEF3-B475-4300-BB55-9D8588825FAA}" type="slidenum">
              <a:rPr lang="en-GB" smtClean="0"/>
              <a:t>30</a:t>
            </a:fld>
            <a:endParaRPr lang="en-GB"/>
          </a:p>
        </p:txBody>
      </p:sp>
    </p:spTree>
    <p:extLst>
      <p:ext uri="{BB962C8B-B14F-4D97-AF65-F5344CB8AC3E}">
        <p14:creationId xmlns:p14="http://schemas.microsoft.com/office/powerpoint/2010/main" val="18346709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48A4A-8DC2-A324-E69A-39C5BE7B57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7B7B63-8959-3305-5439-BB1788C6F3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316751-E33C-380A-F3EC-9B352FF573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Please open your workbooks and turn to page 10, look for the red pin, with the title REFLECTION next to it. I´ll give you a minute to do that. </a:t>
            </a:r>
          </a:p>
          <a:p>
            <a:pPr marL="0" indent="0">
              <a:buFontTx/>
              <a:buNone/>
            </a:pPr>
            <a:endParaRPr lang="en-US" sz="1200" dirty="0"/>
          </a:p>
        </p:txBody>
      </p:sp>
      <p:sp>
        <p:nvSpPr>
          <p:cNvPr id="4" name="Slide Number Placeholder 3">
            <a:extLst>
              <a:ext uri="{FF2B5EF4-FFF2-40B4-BE49-F238E27FC236}">
                <a16:creationId xmlns:a16="http://schemas.microsoft.com/office/drawing/2014/main" id="{04F16F92-1818-EB61-C491-45EA7D17005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33621-D321-8645-A26B-B5A97F4E18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86974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A8A0D-8788-D966-7FB6-466DB5680D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A9E023-8445-C2EA-3917-5F0939202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B40C47-4511-52EA-D914-DF1AFF2B52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Notice there are 3 blank Odyssey plans for you to draft your 3 Odysseys. Page 10 is Odyssey 1, page 11 is Odyssey 2, and page 12 is Odyssey 3.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If you would rather use a piece of blank paper to do this you absolutely can, because that way you can draw, doodle or </a:t>
            </a:r>
            <a:r>
              <a:rPr lang="en-GB" sz="1200" dirty="0" err="1"/>
              <a:t>color</a:t>
            </a:r>
            <a:r>
              <a:rPr lang="en-GB" sz="1200" dirty="0"/>
              <a:t>. </a:t>
            </a:r>
            <a:endParaRPr lang="en-US" sz="1200" dirty="0"/>
          </a:p>
        </p:txBody>
      </p:sp>
      <p:sp>
        <p:nvSpPr>
          <p:cNvPr id="4" name="Slide Number Placeholder 3">
            <a:extLst>
              <a:ext uri="{FF2B5EF4-FFF2-40B4-BE49-F238E27FC236}">
                <a16:creationId xmlns:a16="http://schemas.microsoft.com/office/drawing/2014/main" id="{C1ED9529-0FAE-6F36-23ED-5FF6F353033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33621-D321-8645-A26B-B5A97F4E18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7342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show you an example on paper, just a glimpse, this is my radical Odyssey 3. If money and status and convention were not a problem I would give tech entrepreneurship a try, and I would do it in Silicon </a:t>
            </a:r>
            <a:r>
              <a:rPr lang="en-US" dirty="0" err="1"/>
              <a:t>Valey</a:t>
            </a:r>
            <a:r>
              <a:rPr lang="en-US" dirty="0"/>
              <a:t> no less. Ha! I am very proud of my 3</a:t>
            </a:r>
            <a:r>
              <a:rPr lang="en-US" baseline="30000" dirty="0"/>
              <a:t>rd</a:t>
            </a:r>
            <a:r>
              <a:rPr lang="en-US" dirty="0"/>
              <a:t> Odyssey. Are you ready for yours? </a:t>
            </a:r>
          </a:p>
        </p:txBody>
      </p:sp>
      <p:sp>
        <p:nvSpPr>
          <p:cNvPr id="4" name="Slide Number Placeholder 3"/>
          <p:cNvSpPr>
            <a:spLocks noGrp="1"/>
          </p:cNvSpPr>
          <p:nvPr>
            <p:ph type="sldNum" sz="quarter" idx="5"/>
          </p:nvPr>
        </p:nvSpPr>
        <p:spPr/>
        <p:txBody>
          <a:bodyPr/>
          <a:lstStyle/>
          <a:p>
            <a:fld id="{7AAD56ED-C157-AA48-9449-C759120BA7CA}" type="slidenum">
              <a:rPr lang="es-ES_tradnl" smtClean="0"/>
              <a:t>33</a:t>
            </a:fld>
            <a:endParaRPr lang="es-ES_tradnl"/>
          </a:p>
        </p:txBody>
      </p:sp>
    </p:spTree>
    <p:extLst>
      <p:ext uri="{BB962C8B-B14F-4D97-AF65-F5344CB8AC3E}">
        <p14:creationId xmlns:p14="http://schemas.microsoft.com/office/powerpoint/2010/main" val="5393011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ES" dirty="0"/>
              <a:t>To fill out the Odyssey plan, your have 5 vertical spaces, each vertical space is 1 year, for you to write down major milestones, personal and professional items you have planned for yourself.</a:t>
            </a:r>
          </a:p>
          <a:p>
            <a:r>
              <a:rPr lang="en-ES" dirty="0"/>
              <a:t>You start in the first block, between the first 2 lines. and the next blocks are the following years. </a:t>
            </a:r>
          </a:p>
          <a:p>
            <a:endParaRPr lang="en-ES" dirty="0"/>
          </a:p>
          <a:p>
            <a:r>
              <a:rPr lang="en-ES" dirty="0"/>
              <a:t>You may give it a title, it can be The Life I have Today, or L</a:t>
            </a:r>
            <a:r>
              <a:rPr lang="en-GB" dirty="0" err="1"/>
              <a:t>i</a:t>
            </a:r>
            <a:r>
              <a:rPr lang="en-ES" dirty="0"/>
              <a:t>ving my best life, or whatever</a:t>
            </a:r>
          </a:p>
          <a:p>
            <a:r>
              <a:rPr lang="en-GB" dirty="0"/>
              <a:t>T</a:t>
            </a:r>
            <a:r>
              <a:rPr lang="en-ES" dirty="0"/>
              <a:t>he dashboard is for you to gauge how coherent this odyssey is for you, your confidence in that it will work and the resources you may secure for it.</a:t>
            </a:r>
          </a:p>
          <a:p>
            <a:r>
              <a:rPr lang="en-ES" dirty="0"/>
              <a:t>And there is a space to write down questions this Odyssey might raise for you. </a:t>
            </a:r>
          </a:p>
          <a:p>
            <a:endParaRPr lang="en-ES" dirty="0"/>
          </a:p>
          <a:p>
            <a:endParaRPr lang="en-ES" dirty="0"/>
          </a:p>
        </p:txBody>
      </p:sp>
      <p:sp>
        <p:nvSpPr>
          <p:cNvPr id="4" name="Slide Number Placeholder 3"/>
          <p:cNvSpPr>
            <a:spLocks noGrp="1"/>
          </p:cNvSpPr>
          <p:nvPr>
            <p:ph type="sldNum" sz="quarter" idx="5"/>
          </p:nvPr>
        </p:nvSpPr>
        <p:spPr/>
        <p:txBody>
          <a:bodyPr/>
          <a:lstStyle/>
          <a:p>
            <a:fld id="{FFEDFEF3-B475-4300-BB55-9D8588825FAA}" type="slidenum">
              <a:rPr lang="en-GB" smtClean="0"/>
              <a:t>34</a:t>
            </a:fld>
            <a:endParaRPr lang="en-GB"/>
          </a:p>
        </p:txBody>
      </p:sp>
    </p:spTree>
    <p:extLst>
      <p:ext uri="{BB962C8B-B14F-4D97-AF65-F5344CB8AC3E}">
        <p14:creationId xmlns:p14="http://schemas.microsoft.com/office/powerpoint/2010/main" val="2734832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FA813E53-6173-2CC8-70C8-4AA321590B5B}"/>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949B79B4-8593-DB93-609C-A07435DCE80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499F43F4-6AD2-0600-E904-D44208647C4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You have 15 minutes total to do your 3 Odysseys, approximately 5 minutes per Odyssey. It´s ok if you do not finish completely.</a:t>
            </a:r>
          </a:p>
          <a:p>
            <a:r>
              <a:rPr lang="en-GB" dirty="0"/>
              <a:t>Instructions are on screen and on the workbook. </a:t>
            </a:r>
          </a:p>
          <a:p>
            <a:r>
              <a:rPr lang="en-GB" dirty="0"/>
              <a:t>GO TO SLIDESHOW MODE</a:t>
            </a:r>
          </a:p>
          <a:p>
            <a:r>
              <a:rPr lang="en-GB" dirty="0"/>
              <a:t>WAIT UNTIL CLOCK RUNS OUT</a:t>
            </a:r>
          </a:p>
          <a:p>
            <a:r>
              <a:rPr lang="en-GB" dirty="0"/>
              <a:t>GO BACK TO PRESENTER MODE</a:t>
            </a:r>
          </a:p>
          <a:p>
            <a:endParaRPr lang="en-GB" dirty="0"/>
          </a:p>
        </p:txBody>
      </p:sp>
      <p:sp>
        <p:nvSpPr>
          <p:cNvPr id="349" name="Google Shape;349;p11:notes">
            <a:extLst>
              <a:ext uri="{FF2B5EF4-FFF2-40B4-BE49-F238E27FC236}">
                <a16:creationId xmlns:a16="http://schemas.microsoft.com/office/drawing/2014/main" id="{77B3A473-FAE9-49E1-B22B-CBEEF771548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7183457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5682F-FDA8-E613-343C-33B5E4D70E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DEC2AB-376E-C1A9-0355-3ABF6538A12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AACC1DD-1108-3288-431A-933B1D5F8477}"/>
              </a:ext>
            </a:extLst>
          </p:cNvP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900" b="0" i="0" u="none" strike="noStrike" kern="1200" dirty="0">
                <a:solidFill>
                  <a:schemeClr val="tx1"/>
                </a:solidFill>
                <a:effectLst/>
                <a:latin typeface="+mn-lt"/>
                <a:ea typeface="+mn-ea"/>
                <a:cs typeface="+mn-cs"/>
              </a:rPr>
              <a:t>Welcome back! what did it feel like to do the Odysseys. Did you find something unexpected? </a:t>
            </a:r>
            <a:r>
              <a:rPr lang="en-GB" sz="2000" dirty="0"/>
              <a:t>How was that? I hope interesting, I see concentrated faces in our audience.</a:t>
            </a:r>
          </a:p>
          <a:p>
            <a:pPr marL="0" indent="0">
              <a:buFont typeface="Arial" panose="020B0604020202020204" pitchFamily="34" charset="0"/>
              <a:buNone/>
            </a:pPr>
            <a:endParaRPr lang="en-US" sz="1900" b="0" i="0" u="none" strike="noStrike" kern="1200" dirty="0">
              <a:solidFill>
                <a:schemeClr val="tx1"/>
              </a:solidFill>
              <a:effectLst/>
              <a:latin typeface="+mn-lt"/>
              <a:ea typeface="+mn-ea"/>
              <a:cs typeface="+mn-cs"/>
            </a:endParaRPr>
          </a:p>
          <a:p>
            <a:pPr marL="0" indent="0">
              <a:buFont typeface="Arial" panose="020B0604020202020204" pitchFamily="34" charset="0"/>
              <a:buNone/>
            </a:pPr>
            <a:r>
              <a:rPr lang="en-US" sz="1900" b="0" i="0" u="none" strike="noStrike" kern="1200" dirty="0">
                <a:solidFill>
                  <a:schemeClr val="tx1"/>
                </a:solidFill>
                <a:effectLst/>
                <a:latin typeface="+mn-lt"/>
                <a:ea typeface="+mn-ea"/>
                <a:cs typeface="+mn-cs"/>
              </a:rPr>
              <a:t>And now, let´s see if we can put the Odysseys or elements of the Odysseys into action. </a:t>
            </a:r>
          </a:p>
        </p:txBody>
      </p:sp>
      <p:sp>
        <p:nvSpPr>
          <p:cNvPr id="4" name="Slide Number Placeholder 3">
            <a:extLst>
              <a:ext uri="{FF2B5EF4-FFF2-40B4-BE49-F238E27FC236}">
                <a16:creationId xmlns:a16="http://schemas.microsoft.com/office/drawing/2014/main" id="{8600B466-EAB2-FE65-504F-8961C50E6E8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329F-DB54-6A47-90D8-EA6B35C4C63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85331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Let´s look more closely at PROTOTYPING </a:t>
            </a:r>
            <a:r>
              <a:rPr lang="en-GB" b="0" u="none" strike="noStrike" dirty="0">
                <a:effectLst/>
                <a:latin typeface="Google Sans"/>
              </a:rPr>
              <a:t>which is Building simple, scaled-down versions of the best ideas to see whether they are viable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perhaps you might prototype somethings from your odyssey</a:t>
            </a:r>
            <a:r>
              <a:rPr lang="en-GB"/>
              <a:t>. </a:t>
            </a:r>
            <a:r>
              <a:rPr lang="en-GB" b="1" u="none" strike="noStrike">
                <a:effectLst/>
                <a:latin typeface="Google Sans"/>
              </a:rPr>
              <a:t>Prototyping</a:t>
            </a:r>
            <a:endParaRPr lang="en-GB" dirty="0"/>
          </a:p>
        </p:txBody>
      </p:sp>
      <p:sp>
        <p:nvSpPr>
          <p:cNvPr id="4" name="Slide Number Placeholder 3"/>
          <p:cNvSpPr>
            <a:spLocks noGrp="1"/>
          </p:cNvSpPr>
          <p:nvPr>
            <p:ph type="sldNum" sz="quarter" idx="5"/>
          </p:nvPr>
        </p:nvSpPr>
        <p:spPr/>
        <p:txBody>
          <a:bodyPr/>
          <a:lstStyle/>
          <a:p>
            <a:fld id="{FFEDFEF3-B475-4300-BB55-9D8588825FAA}" type="slidenum">
              <a:rPr lang="en-GB" smtClean="0"/>
              <a:t>37</a:t>
            </a:fld>
            <a:endParaRPr lang="en-GB"/>
          </a:p>
        </p:txBody>
      </p:sp>
    </p:spTree>
    <p:extLst>
      <p:ext uri="{BB962C8B-B14F-4D97-AF65-F5344CB8AC3E}">
        <p14:creationId xmlns:p14="http://schemas.microsoft.com/office/powerpoint/2010/main" val="33217407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ES" dirty="0"/>
              <a:t>Prototyping is by far one of my favorites sections, and this is something that you will see consistently in the program and in the workbook, the only way to learn is to DO. </a:t>
            </a:r>
          </a:p>
          <a:p>
            <a:r>
              <a:rPr lang="en-ES" dirty="0"/>
              <a:t>A prototype is a small, actionable thing you can do to gather information, test your assumptions and avoid the all famous analysis/paralysis. So don´t just wonder what something might be like, test it out quickly and drop it if it´s not a fit. That way you don´t waste your time and energy. </a:t>
            </a:r>
          </a:p>
        </p:txBody>
      </p:sp>
      <p:sp>
        <p:nvSpPr>
          <p:cNvPr id="4" name="Slide Number Placeholder 3"/>
          <p:cNvSpPr>
            <a:spLocks noGrp="1"/>
          </p:cNvSpPr>
          <p:nvPr>
            <p:ph type="sldNum" sz="quarter" idx="5"/>
          </p:nvPr>
        </p:nvSpPr>
        <p:spPr/>
        <p:txBody>
          <a:bodyPr/>
          <a:lstStyle/>
          <a:p>
            <a:fld id="{FFEDFEF3-B475-4300-BB55-9D8588825FAA}" type="slidenum">
              <a:rPr lang="en-GB" smtClean="0"/>
              <a:t>38</a:t>
            </a:fld>
            <a:endParaRPr lang="en-GB"/>
          </a:p>
        </p:txBody>
      </p:sp>
    </p:spTree>
    <p:extLst>
      <p:ext uri="{BB962C8B-B14F-4D97-AF65-F5344CB8AC3E}">
        <p14:creationId xmlns:p14="http://schemas.microsoft.com/office/powerpoint/2010/main" val="15730889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146" rtl="0" eaLnBrk="1" fontAlgn="auto" latinLnBrk="0" hangingPunct="1">
              <a:lnSpc>
                <a:spcPct val="100000"/>
              </a:lnSpc>
              <a:spcBef>
                <a:spcPts val="1615"/>
              </a:spcBef>
              <a:spcAft>
                <a:spcPts val="300"/>
              </a:spcAft>
              <a:buClrTx/>
              <a:buSzTx/>
              <a:buFont typeface="Arial"/>
              <a:buNone/>
              <a:tabLst/>
              <a:defRPr/>
            </a:pPr>
            <a:r>
              <a:rPr kumimoji="0" lang="en-US" sz="1200" b="1" i="0" u="none" strike="noStrike" kern="1200" cap="none" spc="0" normalizeH="0" baseline="0" noProof="0" dirty="0">
                <a:ln>
                  <a:noFill/>
                </a:ln>
                <a:solidFill>
                  <a:prstClr val="black">
                    <a:lumMod val="75000"/>
                    <a:lumOff val="25000"/>
                  </a:prstClr>
                </a:solidFill>
                <a:effectLst/>
                <a:uLnTx/>
                <a:uFillTx/>
              </a:rPr>
              <a:t>Mostly you prototype in conversations and in experiences, and I want to show you an example. </a:t>
            </a:r>
          </a:p>
          <a:p>
            <a:endParaRPr lang="en-GB" dirty="0"/>
          </a:p>
        </p:txBody>
      </p:sp>
      <p:sp>
        <p:nvSpPr>
          <p:cNvPr id="4" name="Slide Number Placeholder 3"/>
          <p:cNvSpPr>
            <a:spLocks noGrp="1"/>
          </p:cNvSpPr>
          <p:nvPr>
            <p:ph type="sldNum" sz="quarter" idx="5"/>
          </p:nvPr>
        </p:nvSpPr>
        <p:spPr/>
        <p:txBody>
          <a:bodyPr/>
          <a:lstStyle/>
          <a:p>
            <a:fld id="{FFEDFEF3-B475-4300-BB55-9D8588825FAA}" type="slidenum">
              <a:rPr lang="en-GB" smtClean="0"/>
              <a:t>39</a:t>
            </a:fld>
            <a:endParaRPr lang="en-GB"/>
          </a:p>
        </p:txBody>
      </p:sp>
    </p:spTree>
    <p:extLst>
      <p:ext uri="{BB962C8B-B14F-4D97-AF65-F5344CB8AC3E}">
        <p14:creationId xmlns:p14="http://schemas.microsoft.com/office/powerpoint/2010/main" val="4105590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7D68B8CB-61E9-7F60-950B-5CD496456BE3}"/>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0535A315-97CB-C5FA-146A-45BF3ED9CD1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0441E6ED-3E7D-6041-BFC3-DFAEBA26AAB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We are aware that this programme is a significant investment of your time, and we do not take it lightly. The sessions are 1 hour and a half every day for five days. </a:t>
            </a:r>
          </a:p>
          <a:p>
            <a:r>
              <a:rPr lang="en-GB" dirty="0"/>
              <a:t>Today is Day 2, we're going into </a:t>
            </a:r>
            <a:r>
              <a:rPr lang="es-ES" sz="1200" dirty="0" err="1">
                <a:solidFill>
                  <a:schemeClr val="dk1"/>
                </a:solidFill>
                <a:latin typeface="Arial"/>
                <a:ea typeface="Arial"/>
                <a:cs typeface="Arial"/>
                <a:sym typeface="Arial"/>
              </a:rPr>
              <a:t>one</a:t>
            </a:r>
            <a:r>
              <a:rPr lang="es-ES" sz="1200" dirty="0">
                <a:solidFill>
                  <a:schemeClr val="dk1"/>
                </a:solidFill>
                <a:latin typeface="Arial"/>
                <a:ea typeface="Arial"/>
                <a:cs typeface="Arial"/>
                <a:sym typeface="Arial"/>
              </a:rPr>
              <a:t> </a:t>
            </a:r>
            <a:r>
              <a:rPr lang="es-ES" sz="1200" dirty="0" err="1">
                <a:solidFill>
                  <a:schemeClr val="dk1"/>
                </a:solidFill>
                <a:latin typeface="Arial"/>
                <a:ea typeface="Arial"/>
                <a:cs typeface="Arial"/>
                <a:sym typeface="Arial"/>
              </a:rPr>
              <a:t>the</a:t>
            </a:r>
            <a:r>
              <a:rPr lang="es-ES" sz="1200" dirty="0">
                <a:solidFill>
                  <a:schemeClr val="dk1"/>
                </a:solidFill>
                <a:latin typeface="Arial"/>
                <a:ea typeface="Arial"/>
                <a:cs typeface="Arial"/>
                <a:sym typeface="Arial"/>
              </a:rPr>
              <a:t> </a:t>
            </a:r>
            <a:r>
              <a:rPr lang="es-ES" sz="1200" dirty="0" err="1">
                <a:solidFill>
                  <a:schemeClr val="dk1"/>
                </a:solidFill>
                <a:latin typeface="Arial"/>
                <a:ea typeface="Arial"/>
                <a:cs typeface="Arial"/>
                <a:sym typeface="Arial"/>
              </a:rPr>
              <a:t>most</a:t>
            </a:r>
            <a:r>
              <a:rPr lang="es-ES" sz="1200" dirty="0">
                <a:solidFill>
                  <a:schemeClr val="dk1"/>
                </a:solidFill>
                <a:latin typeface="Arial"/>
                <a:ea typeface="Arial"/>
                <a:cs typeface="Arial"/>
                <a:sym typeface="Arial"/>
              </a:rPr>
              <a:t> </a:t>
            </a:r>
            <a:r>
              <a:rPr lang="es-ES" sz="1200" dirty="0" err="1">
                <a:solidFill>
                  <a:schemeClr val="dk1"/>
                </a:solidFill>
                <a:latin typeface="Arial"/>
                <a:ea typeface="Arial"/>
                <a:cs typeface="Arial"/>
                <a:sym typeface="Arial"/>
              </a:rPr>
              <a:t>interesting</a:t>
            </a:r>
            <a:r>
              <a:rPr lang="es-ES" sz="1200" dirty="0">
                <a:solidFill>
                  <a:schemeClr val="dk1"/>
                </a:solidFill>
                <a:latin typeface="Arial"/>
                <a:ea typeface="Arial"/>
                <a:cs typeface="Arial"/>
                <a:sym typeface="Arial"/>
              </a:rPr>
              <a:t> creative </a:t>
            </a:r>
            <a:r>
              <a:rPr lang="es-ES" sz="1200" dirty="0" err="1">
                <a:solidFill>
                  <a:schemeClr val="dk1"/>
                </a:solidFill>
                <a:latin typeface="Arial"/>
                <a:ea typeface="Arial"/>
                <a:cs typeface="Arial"/>
                <a:sym typeface="Arial"/>
              </a:rPr>
              <a:t>methodologies</a:t>
            </a:r>
            <a:r>
              <a:rPr lang="es-ES" sz="1200" dirty="0">
                <a:solidFill>
                  <a:schemeClr val="dk1"/>
                </a:solidFill>
                <a:latin typeface="Arial"/>
                <a:ea typeface="Arial"/>
                <a:cs typeface="Arial"/>
                <a:sym typeface="Arial"/>
              </a:rPr>
              <a:t> </a:t>
            </a:r>
            <a:r>
              <a:rPr lang="es-ES" sz="1200" dirty="0" err="1">
                <a:solidFill>
                  <a:schemeClr val="dk1"/>
                </a:solidFill>
                <a:latin typeface="Arial"/>
                <a:ea typeface="Arial"/>
                <a:cs typeface="Arial"/>
                <a:sym typeface="Arial"/>
              </a:rPr>
              <a:t>which</a:t>
            </a:r>
            <a:r>
              <a:rPr lang="es-ES" sz="1200" dirty="0">
                <a:solidFill>
                  <a:schemeClr val="dk1"/>
                </a:solidFill>
                <a:latin typeface="Arial"/>
                <a:ea typeface="Arial"/>
                <a:cs typeface="Arial"/>
                <a:sym typeface="Arial"/>
              </a:rPr>
              <a:t> </a:t>
            </a:r>
            <a:r>
              <a:rPr lang="es-ES" sz="1200" dirty="0" err="1">
                <a:solidFill>
                  <a:schemeClr val="dk1"/>
                </a:solidFill>
                <a:latin typeface="Arial"/>
                <a:ea typeface="Arial"/>
                <a:cs typeface="Arial"/>
                <a:sym typeface="Arial"/>
              </a:rPr>
              <a:t>is</a:t>
            </a:r>
            <a:r>
              <a:rPr lang="es-ES" sz="1200" dirty="0">
                <a:solidFill>
                  <a:schemeClr val="dk1"/>
                </a:solidFill>
                <a:latin typeface="Arial"/>
                <a:ea typeface="Arial"/>
                <a:cs typeface="Arial"/>
                <a:sym typeface="Arial"/>
              </a:rPr>
              <a:t> </a:t>
            </a:r>
            <a:r>
              <a:rPr lang="es-ES" sz="1200" dirty="0" err="1">
                <a:solidFill>
                  <a:schemeClr val="dk1"/>
                </a:solidFill>
                <a:latin typeface="Arial"/>
                <a:ea typeface="Arial"/>
                <a:cs typeface="Arial"/>
                <a:sym typeface="Arial"/>
              </a:rPr>
              <a:t>Design</a:t>
            </a:r>
            <a:r>
              <a:rPr lang="es-ES" sz="1200" dirty="0">
                <a:solidFill>
                  <a:schemeClr val="dk1"/>
                </a:solidFill>
                <a:latin typeface="Arial"/>
                <a:ea typeface="Arial"/>
                <a:cs typeface="Arial"/>
                <a:sym typeface="Arial"/>
              </a:rPr>
              <a:t> </a:t>
            </a:r>
            <a:r>
              <a:rPr lang="es-ES" sz="1200" dirty="0" err="1">
                <a:solidFill>
                  <a:schemeClr val="dk1"/>
                </a:solidFill>
                <a:latin typeface="Arial"/>
                <a:ea typeface="Arial"/>
                <a:cs typeface="Arial"/>
                <a:sym typeface="Arial"/>
              </a:rPr>
              <a:t>Thinking</a:t>
            </a:r>
            <a:r>
              <a:rPr lang="es-ES" sz="1200" dirty="0">
                <a:solidFill>
                  <a:schemeClr val="dk1"/>
                </a:solidFill>
                <a:latin typeface="Arial"/>
                <a:ea typeface="Arial"/>
                <a:cs typeface="Arial"/>
                <a:sym typeface="Arial"/>
              </a:rPr>
              <a:t>, as </a:t>
            </a:r>
            <a:r>
              <a:rPr lang="es-ES" sz="1200" dirty="0" err="1">
                <a:solidFill>
                  <a:schemeClr val="dk1"/>
                </a:solidFill>
                <a:latin typeface="Arial"/>
                <a:ea typeface="Arial"/>
                <a:cs typeface="Arial"/>
                <a:sym typeface="Arial"/>
              </a:rPr>
              <a:t>it</a:t>
            </a:r>
            <a:r>
              <a:rPr lang="es-ES" sz="1200" dirty="0">
                <a:solidFill>
                  <a:schemeClr val="dk1"/>
                </a:solidFill>
                <a:latin typeface="Arial"/>
                <a:ea typeface="Arial"/>
                <a:cs typeface="Arial"/>
                <a:sym typeface="Arial"/>
              </a:rPr>
              <a:t> </a:t>
            </a:r>
            <a:r>
              <a:rPr lang="es-ES" sz="1200" dirty="0" err="1">
                <a:solidFill>
                  <a:schemeClr val="dk1"/>
                </a:solidFill>
                <a:latin typeface="Arial"/>
                <a:ea typeface="Arial"/>
                <a:cs typeface="Arial"/>
                <a:sym typeface="Arial"/>
              </a:rPr>
              <a:t>applies</a:t>
            </a:r>
            <a:r>
              <a:rPr lang="es-ES" sz="1200" dirty="0">
                <a:solidFill>
                  <a:schemeClr val="dk1"/>
                </a:solidFill>
                <a:latin typeface="Arial"/>
                <a:ea typeface="Arial"/>
                <a:cs typeface="Arial"/>
                <a:sym typeface="Arial"/>
              </a:rPr>
              <a:t> </a:t>
            </a:r>
            <a:r>
              <a:rPr lang="es-ES" sz="1200" dirty="0" err="1">
                <a:solidFill>
                  <a:schemeClr val="dk1"/>
                </a:solidFill>
                <a:latin typeface="Arial"/>
                <a:ea typeface="Arial"/>
                <a:cs typeface="Arial"/>
                <a:sym typeface="Arial"/>
              </a:rPr>
              <a:t>to</a:t>
            </a:r>
            <a:r>
              <a:rPr lang="es-ES" sz="1200" dirty="0">
                <a:solidFill>
                  <a:schemeClr val="dk1"/>
                </a:solidFill>
                <a:latin typeface="Arial"/>
                <a:ea typeface="Arial"/>
                <a:cs typeface="Arial"/>
                <a:sym typeface="Arial"/>
              </a:rPr>
              <a:t> </a:t>
            </a:r>
            <a:r>
              <a:rPr lang="es-ES" sz="1200" dirty="0" err="1">
                <a:solidFill>
                  <a:schemeClr val="dk1"/>
                </a:solidFill>
                <a:latin typeface="Arial"/>
                <a:ea typeface="Arial"/>
                <a:cs typeface="Arial"/>
                <a:sym typeface="Arial"/>
              </a:rPr>
              <a:t>your</a:t>
            </a:r>
            <a:r>
              <a:rPr lang="es-ES" sz="1200" dirty="0">
                <a:solidFill>
                  <a:schemeClr val="dk1"/>
                </a:solidFill>
                <a:latin typeface="Arial"/>
                <a:ea typeface="Arial"/>
                <a:cs typeface="Arial"/>
                <a:sym typeface="Arial"/>
              </a:rPr>
              <a:t> </a:t>
            </a:r>
            <a:r>
              <a:rPr lang="es-ES" sz="1200" dirty="0" err="1">
                <a:solidFill>
                  <a:schemeClr val="dk1"/>
                </a:solidFill>
                <a:latin typeface="Arial"/>
                <a:ea typeface="Arial"/>
                <a:cs typeface="Arial"/>
                <a:sym typeface="Arial"/>
              </a:rPr>
              <a:t>career</a:t>
            </a:r>
            <a:r>
              <a:rPr lang="es-ES" sz="1200" dirty="0">
                <a:solidFill>
                  <a:schemeClr val="dk1"/>
                </a:solidFill>
                <a:latin typeface="Arial"/>
                <a:ea typeface="Arial"/>
                <a:cs typeface="Arial"/>
                <a:sym typeface="Arial"/>
              </a:rPr>
              <a:t>.</a:t>
            </a:r>
          </a:p>
          <a:p>
            <a:r>
              <a:rPr lang="en-GB" dirty="0"/>
              <a:t>Tomorrow, on Wednesday, which is Day 3, we'll turn that exploration into an actionable job search strategy. Thursday, Day 4 is about how you position yourself through your application materials, your CV and your LinkedIn. And on Day 5, we'll look at compensation and salaries in the private sector. </a:t>
            </a:r>
          </a:p>
          <a:p>
            <a:r>
              <a:rPr lang="en-GB" b="1" dirty="0"/>
              <a:t>There is a logic to the sequence, but don't worry if you have to miss a session.  </a:t>
            </a:r>
            <a:endParaRPr lang="es-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2841B32A-B185-8A0D-AFE4-A5FB54B8838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601480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2189" lvl="1" indent="0">
              <a:buNone/>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DFEF3-B475-4300-BB55-9D8588825FA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88016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2189" lvl="1" indent="0">
              <a:buNone/>
            </a:pPr>
            <a:r>
              <a:rPr lang="en-GB" dirty="0"/>
              <a:t>How might I prototype sailing to </a:t>
            </a:r>
            <a:r>
              <a:rPr lang="en-GB" dirty="0" err="1"/>
              <a:t>Antartica</a:t>
            </a:r>
            <a:r>
              <a:rPr lang="en-GB" dirty="0"/>
              <a:t>? I really want to do this, but before I spend my money and my summer on something that sounds nice, let´s see if I really want to sail to </a:t>
            </a:r>
            <a:r>
              <a:rPr lang="en-GB" dirty="0" err="1"/>
              <a:t>Antartica</a:t>
            </a:r>
            <a:r>
              <a:rPr lang="en-GB" dirty="0"/>
              <a:t> or not…</a:t>
            </a:r>
          </a:p>
          <a:p>
            <a:pPr marL="212189" lvl="1" indent="0">
              <a:buNone/>
            </a:pPr>
            <a:r>
              <a:rPr lang="en-GB" dirty="0"/>
              <a:t>I can start by spending the weekend on a boat, actually experience being cooped up and sleeping in a rocking boat. </a:t>
            </a:r>
          </a:p>
          <a:p>
            <a:pPr marL="212189" lvl="1" indent="0">
              <a:buNone/>
            </a:pPr>
            <a:r>
              <a:rPr lang="en-GB" dirty="0"/>
              <a:t>Then I can see how I will feel with the cold, maybe I can visit Greenland first?</a:t>
            </a:r>
          </a:p>
          <a:p>
            <a:pPr marL="212189" lvl="1" indent="0">
              <a:buNone/>
            </a:pPr>
            <a:r>
              <a:rPr lang="en-GB" dirty="0"/>
              <a:t>Then I can try eating the sort of food I will have on a boat, coming from a can or fish that I might catch.</a:t>
            </a:r>
          </a:p>
          <a:p>
            <a:pPr marL="212189" lvl="1" indent="0">
              <a:buNone/>
            </a:pPr>
            <a:r>
              <a:rPr lang="en-GB" dirty="0"/>
              <a:t>And finally perhaps going to see a 3D movie to get a sense of the sights.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DFEF3-B475-4300-BB55-9D8588825FA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61752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0F6EF-ACB8-1D72-5955-D7062C8A62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FBDE4D-971A-7C01-BA87-D9A8C732BF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1036EE-A448-CA77-2F75-7D18DB3FF54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Now do this for your self in the workbook. Please open your workbooks and turn to pages 13 and 14, look for the red pin, with the title REFLECTION next to it. I´ll give you a minute to do that. </a:t>
            </a:r>
          </a:p>
          <a:p>
            <a:pPr marL="0" indent="0">
              <a:buFontTx/>
              <a:buNone/>
            </a:pPr>
            <a:endParaRPr lang="en-US" sz="1200" dirty="0"/>
          </a:p>
        </p:txBody>
      </p:sp>
      <p:sp>
        <p:nvSpPr>
          <p:cNvPr id="4" name="Slide Number Placeholder 3">
            <a:extLst>
              <a:ext uri="{FF2B5EF4-FFF2-40B4-BE49-F238E27FC236}">
                <a16:creationId xmlns:a16="http://schemas.microsoft.com/office/drawing/2014/main" id="{737A355E-F89A-DC63-4022-71EADFBE7C7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33621-D321-8645-A26B-B5A97F4E18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74126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05834-633C-5F9B-3D5F-CEEA5CC0A6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11E862-5572-4AE8-9201-C6801E647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A44F2C-B426-8A74-78C2-C491462FFF3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Notice there are 2 exercises. Exercise 1 asks you to choose 3 things you might want to prototype. These items can be from your Odysseys or from any career idea you might have or has come up today. Exercise 2 asks you to do a list of small inexpensive actions you could take in the next month to test the prototypes. TO see if you want to pursue them or drop them. Gather information quickly to get good enough results.  </a:t>
            </a:r>
            <a:endParaRPr lang="en-US" sz="1200" dirty="0"/>
          </a:p>
        </p:txBody>
      </p:sp>
      <p:sp>
        <p:nvSpPr>
          <p:cNvPr id="4" name="Slide Number Placeholder 3">
            <a:extLst>
              <a:ext uri="{FF2B5EF4-FFF2-40B4-BE49-F238E27FC236}">
                <a16:creationId xmlns:a16="http://schemas.microsoft.com/office/drawing/2014/main" id="{3FE658A0-0C56-DF7C-C066-8604798AF26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A33621-D321-8645-A26B-B5A97F4E18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50107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B00D7167-5029-1A55-83EF-DFD1504AE601}"/>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DB801D77-37B1-00CA-CA76-BDF001DD90E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6B9BEFAE-1487-8959-A1A5-FB807544C2F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You have 10 minutes to fill in the exercises. Instructions are in the workbook, and on the screen FYI. </a:t>
            </a:r>
          </a:p>
          <a:p>
            <a:r>
              <a:rPr lang="en-GB" dirty="0"/>
              <a:t>GO TO SLIDESHOW MODE</a:t>
            </a:r>
          </a:p>
          <a:p>
            <a:r>
              <a:rPr lang="en-GB" dirty="0"/>
              <a:t>WAIT UNTIL CLOCK RUNS OUT</a:t>
            </a:r>
          </a:p>
          <a:p>
            <a:r>
              <a:rPr lang="en-GB" dirty="0"/>
              <a:t>GO BACK TO PRESENTER MODE</a:t>
            </a:r>
          </a:p>
          <a:p>
            <a:endParaRPr lang="en-GB" dirty="0"/>
          </a:p>
        </p:txBody>
      </p:sp>
      <p:sp>
        <p:nvSpPr>
          <p:cNvPr id="349" name="Google Shape;349;p11:notes">
            <a:extLst>
              <a:ext uri="{FF2B5EF4-FFF2-40B4-BE49-F238E27FC236}">
                <a16:creationId xmlns:a16="http://schemas.microsoft.com/office/drawing/2014/main" id="{2B475CA1-A299-4D7B-192D-0F514462133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5508584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F329B-5CB5-BCB4-E2DF-AC03C275BE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75DAEC-645F-B5E7-12D0-CDC7AE24C3B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54B2EC7-C547-6819-328B-8E9D272EE421}"/>
              </a:ext>
            </a:extLst>
          </p:cNvPr>
          <p:cNvSpPr>
            <a:spLocks noGrp="1"/>
          </p:cNvSpPr>
          <p:nvPr>
            <p:ph type="body" idx="1"/>
          </p:nvPr>
        </p:nvSpPr>
        <p:spPr/>
        <p:txBody>
          <a:bodyPr>
            <a:normAutofit/>
          </a:bodyPr>
          <a:lstStyle/>
          <a:p>
            <a:pPr marL="0" indent="0">
              <a:buFont typeface="Arial" panose="020B0604020202020204" pitchFamily="34" charset="0"/>
              <a:buNone/>
            </a:pPr>
            <a:r>
              <a:rPr lang="en-US" sz="1900" b="0" i="0" u="none" strike="noStrike" kern="1200" dirty="0">
                <a:solidFill>
                  <a:schemeClr val="tx1"/>
                </a:solidFill>
                <a:effectLst/>
                <a:latin typeface="+mn-lt"/>
                <a:ea typeface="+mn-ea"/>
                <a:cs typeface="+mn-cs"/>
              </a:rPr>
              <a:t>Think for a minute, which 2 prototypes will you commit to this month? And do you want to find a buddy? After the session, reach out to someone you worked with today, and perhaps schedule a check in in 1 month to experience radical collaboration as well. </a:t>
            </a:r>
          </a:p>
        </p:txBody>
      </p:sp>
      <p:sp>
        <p:nvSpPr>
          <p:cNvPr id="4" name="Slide Number Placeholder 3">
            <a:extLst>
              <a:ext uri="{FF2B5EF4-FFF2-40B4-BE49-F238E27FC236}">
                <a16:creationId xmlns:a16="http://schemas.microsoft.com/office/drawing/2014/main" id="{11B0BD94-624C-1103-7281-913EBF0E01E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9329F-DB54-6A47-90D8-EA6B35C4C63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52065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ES" dirty="0"/>
              <a:t>And this is all for today, I hope you enjoyed the session. I just want to leave you with some books if you are curious to know more. </a:t>
            </a:r>
          </a:p>
          <a:p>
            <a:r>
              <a:rPr lang="en-ES"/>
              <a:t>Let´s go into Q&amp;A everybody </a:t>
            </a:r>
            <a:endParaRPr lang="en-ES" dirty="0"/>
          </a:p>
        </p:txBody>
      </p:sp>
      <p:sp>
        <p:nvSpPr>
          <p:cNvPr id="4" name="Slide Number Placeholder 3"/>
          <p:cNvSpPr>
            <a:spLocks noGrp="1"/>
          </p:cNvSpPr>
          <p:nvPr>
            <p:ph type="sldNum" sz="quarter" idx="5"/>
          </p:nvPr>
        </p:nvSpPr>
        <p:spPr/>
        <p:txBody>
          <a:bodyPr/>
          <a:lstStyle/>
          <a:p>
            <a:fld id="{FFEDFEF3-B475-4300-BB55-9D8588825FAA}" type="slidenum">
              <a:rPr lang="en-GB" smtClean="0"/>
              <a:t>46</a:t>
            </a:fld>
            <a:endParaRPr lang="en-GB"/>
          </a:p>
        </p:txBody>
      </p:sp>
    </p:spTree>
    <p:extLst>
      <p:ext uri="{BB962C8B-B14F-4D97-AF65-F5344CB8AC3E}">
        <p14:creationId xmlns:p14="http://schemas.microsoft.com/office/powerpoint/2010/main" val="16762259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25DACACF-1CCF-F579-3EF3-CBFB1B47EBC5}"/>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F296D93D-D69E-1F77-054A-76C52D83C60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2525C6C2-BA48-55DF-D504-50B10D6DCD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2783A3E9-5B01-C4E8-6E1B-B693FD9B5FE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949569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31207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8AFD1B32-F5A3-CE01-C8AB-3DDC0A1E788E}"/>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23EEFB9B-F8C2-B65B-0874-71F5B93070F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140049B7-A826-B460-BDC1-C8947F36C26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b="0" dirty="0"/>
              <a:t>May I remind you the workbook is a complement of the sessions and a practical takeaway of the whole journey. It has content, practical exercises, and post-work.</a:t>
            </a:r>
          </a:p>
          <a:p>
            <a:r>
              <a:rPr lang="en-GB" b="0" dirty="0"/>
              <a:t>Please review it section by section on your own time please. The workbook is yours to keep and come back to.</a:t>
            </a:r>
          </a:p>
          <a:p>
            <a:endParaRPr lang="en-GB" b="0" dirty="0"/>
          </a:p>
          <a:p>
            <a:r>
              <a:rPr lang="en-GB" b="0" dirty="0"/>
              <a:t>Now, if you have not done so already please download the workbook and open it. It is being shared continually in the chat by the team so you can download at any time. </a:t>
            </a:r>
          </a:p>
          <a:p>
            <a:endParaRPr lang="en-GB" b="0" dirty="0"/>
          </a:p>
          <a:p>
            <a:r>
              <a:rPr lang="en-GB" b="0" dirty="0"/>
              <a:t>Now please find the practical exercises for each module, they are called REFLECTIONS. We will do this every day, find the reflection or exercise for the day in the workbook and give you time at the end of the session to do it. Today´s Reflection is on pages 9 and 13. </a:t>
            </a:r>
          </a:p>
          <a:p>
            <a:r>
              <a:rPr lang="en-GB" b="0" dirty="0"/>
              <a:t>Without further ado, let´s jump into today´s session</a:t>
            </a:r>
          </a:p>
          <a:p>
            <a:endParaRPr lang="en-GB" b="0" dirty="0"/>
          </a:p>
          <a:p>
            <a:pPr marL="0" lvl="0" indent="0" algn="l" rtl="0">
              <a:spcBef>
                <a:spcPts val="0"/>
              </a:spcBef>
              <a:spcAft>
                <a:spcPts val="0"/>
              </a:spcAft>
              <a:buNone/>
            </a:pPr>
            <a:endParaRPr lang="en-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0E9ABB58-8ACF-20C7-B401-5865F4CF006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3758566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solidFill>
                  <a:schemeClr val="dk1"/>
                </a:solidFill>
                <a:latin typeface="Arial"/>
                <a:ea typeface="Arial"/>
                <a:cs typeface="Arial"/>
                <a:sym typeface="Arial"/>
              </a:rPr>
              <a:t>In light of the evolving organizational landscape across the UN system, building on the UN80 reform agenda’s emphasis on transformation and collaboration, UN Geneva, UNDP, UNHCR and IOM</a:t>
            </a:r>
            <a:r>
              <a:rPr lang="en-US" sz="1200" b="1" dirty="0">
                <a:solidFill>
                  <a:schemeClr val="dk1"/>
                </a:solidFill>
                <a:latin typeface="Arial"/>
                <a:ea typeface="Arial"/>
                <a:cs typeface="Arial"/>
                <a:sym typeface="Arial"/>
              </a:rPr>
              <a:t> </a:t>
            </a:r>
            <a:r>
              <a:rPr lang="en-US" sz="1200" b="0" dirty="0">
                <a:solidFill>
                  <a:schemeClr val="dk1"/>
                </a:solidFill>
                <a:latin typeface="Arial"/>
                <a:ea typeface="Arial"/>
                <a:cs typeface="Arial"/>
                <a:sym typeface="Arial"/>
              </a:rPr>
              <a:t>have</a:t>
            </a:r>
            <a:r>
              <a:rPr lang="en-US" sz="1200" b="1" dirty="0">
                <a:solidFill>
                  <a:schemeClr val="dk1"/>
                </a:solidFill>
                <a:latin typeface="Arial"/>
                <a:ea typeface="Arial"/>
                <a:cs typeface="Arial"/>
                <a:sym typeface="Arial"/>
              </a:rPr>
              <a:t> </a:t>
            </a:r>
            <a:r>
              <a:rPr lang="en-US" sz="1200" dirty="0">
                <a:solidFill>
                  <a:schemeClr val="dk1"/>
                </a:solidFill>
                <a:latin typeface="Arial"/>
                <a:ea typeface="Arial"/>
                <a:cs typeface="Arial"/>
                <a:sym typeface="Arial"/>
              </a:rPr>
              <a:t>launched the </a:t>
            </a:r>
            <a:r>
              <a:rPr lang="en-US" sz="1200" b="1" dirty="0">
                <a:solidFill>
                  <a:schemeClr val="dk1"/>
                </a:solidFill>
                <a:latin typeface="Arial"/>
                <a:ea typeface="Arial"/>
                <a:cs typeface="Arial"/>
                <a:sym typeface="Arial"/>
              </a:rPr>
              <a:t>Career Transition Series: Pivoting Outside the UN System. </a:t>
            </a:r>
            <a:r>
              <a:rPr lang="en-US" sz="1200" dirty="0">
                <a:solidFill>
                  <a:schemeClr val="dk1"/>
                </a:solidFill>
                <a:latin typeface="Arial"/>
                <a:ea typeface="Arial"/>
                <a:cs typeface="Arial"/>
                <a:sym typeface="Arial"/>
              </a:rPr>
              <a:t> </a:t>
            </a:r>
            <a:endParaRPr dirty="0"/>
          </a:p>
          <a:p>
            <a:pPr marL="0" lvl="0" indent="0" algn="l" rtl="0">
              <a:spcBef>
                <a:spcPts val="0"/>
              </a:spcBef>
              <a:spcAft>
                <a:spcPts val="0"/>
              </a:spcAft>
              <a:buNone/>
            </a:pPr>
            <a:endParaRPr sz="1200" dirty="0">
              <a:solidFill>
                <a:schemeClr val="dk1"/>
              </a:solidFill>
              <a:latin typeface="Arial"/>
              <a:ea typeface="Arial"/>
              <a:cs typeface="Arial"/>
              <a:sym typeface="Arial"/>
            </a:endParaRPr>
          </a:p>
          <a:p>
            <a:pPr marL="0" lvl="0" indent="0" algn="l" rtl="0">
              <a:spcBef>
                <a:spcPts val="0"/>
              </a:spcBef>
              <a:spcAft>
                <a:spcPts val="0"/>
              </a:spcAft>
              <a:buNone/>
            </a:pPr>
            <a:r>
              <a:rPr lang="en-US" sz="1200" dirty="0">
                <a:solidFill>
                  <a:schemeClr val="dk1"/>
                </a:solidFill>
                <a:latin typeface="Arial"/>
                <a:ea typeface="Arial"/>
                <a:cs typeface="Arial"/>
                <a:sym typeface="Arial"/>
              </a:rPr>
              <a:t>This inter-agency initiative responds to the growing need for practical career transition support, helping UN personnel navigate change and explore professional opportunities in the private and non-UN sectors.</a:t>
            </a:r>
            <a:endParaRPr dirty="0"/>
          </a:p>
          <a:p>
            <a:pPr marL="0" lvl="0" indent="0" algn="l" rtl="0">
              <a:spcBef>
                <a:spcPts val="0"/>
              </a:spcBef>
              <a:spcAft>
                <a:spcPts val="0"/>
              </a:spcAft>
              <a:buNone/>
            </a:pPr>
            <a:endParaRPr sz="1200" dirty="0">
              <a:solidFill>
                <a:schemeClr val="dk1"/>
              </a:solidFill>
              <a:latin typeface="Arial"/>
              <a:ea typeface="Arial"/>
              <a:cs typeface="Arial"/>
              <a:sym typeface="Arial"/>
            </a:endParaRPr>
          </a:p>
          <a:p>
            <a:pPr marL="0" lvl="0" indent="0" algn="l" rtl="0">
              <a:spcBef>
                <a:spcPts val="0"/>
              </a:spcBef>
              <a:spcAft>
                <a:spcPts val="0"/>
              </a:spcAft>
              <a:buNone/>
            </a:pPr>
            <a:r>
              <a:rPr lang="en-US" b="1" dirty="0"/>
              <a:t>Beyond the UN: Global Career Opportunities</a:t>
            </a:r>
            <a:endParaRPr dirty="0">
              <a:solidFill>
                <a:srgbClr val="444444"/>
              </a:solidFill>
            </a:endParaRPr>
          </a:p>
          <a:p>
            <a:pPr marL="0" lvl="0" indent="0" algn="l" rtl="0">
              <a:spcBef>
                <a:spcPts val="0"/>
              </a:spcBef>
              <a:spcAft>
                <a:spcPts val="0"/>
              </a:spcAft>
              <a:buNone/>
            </a:pPr>
            <a:r>
              <a:rPr lang="en-US" i="1" dirty="0"/>
              <a:t>Exploring Professional Pathways Beyond the UN System</a:t>
            </a:r>
            <a:endParaRPr dirty="0">
              <a:solidFill>
                <a:srgbClr val="444444"/>
              </a:solidFill>
            </a:endParaRPr>
          </a:p>
          <a:p>
            <a:pPr marL="0" lvl="0" indent="0" algn="l" rtl="0">
              <a:spcBef>
                <a:spcPts val="0"/>
              </a:spcBef>
              <a:spcAft>
                <a:spcPts val="0"/>
              </a:spcAft>
              <a:buNone/>
            </a:pPr>
            <a:r>
              <a:rPr lang="en-US" b="1" dirty="0"/>
              <a:t>An inter-agency career transition initiative</a:t>
            </a:r>
            <a:endParaRPr dirty="0">
              <a:solidFill>
                <a:srgbClr val="444444"/>
              </a:solidFill>
            </a:endParaRPr>
          </a:p>
          <a:p>
            <a:pPr marL="0" lvl="0" indent="0" algn="l" rtl="0">
              <a:spcBef>
                <a:spcPts val="0"/>
              </a:spcBef>
              <a:spcAft>
                <a:spcPts val="0"/>
              </a:spcAft>
              <a:buNone/>
            </a:pPr>
            <a:r>
              <a:rPr lang="en-US" dirty="0"/>
              <a:t>Jointly led by </a:t>
            </a:r>
            <a:r>
              <a:rPr lang="en-US" b="1" dirty="0"/>
              <a:t>IOM, UNOG / UN Secretariat, UNDP, UNHCR and WHO</a:t>
            </a:r>
            <a:endParaRPr dirty="0">
              <a:solidFill>
                <a:srgbClr val="444444"/>
              </a:solidFill>
            </a:endParaRPr>
          </a:p>
          <a:p>
            <a:pPr marL="0" lvl="0" indent="0" algn="l" rtl="0">
              <a:spcBef>
                <a:spcPts val="0"/>
              </a:spcBef>
              <a:spcAft>
                <a:spcPts val="0"/>
              </a:spcAft>
              <a:buNone/>
            </a:pPr>
            <a:r>
              <a:rPr lang="en-US" dirty="0"/>
              <a:t>With technical and operational support from </a:t>
            </a:r>
            <a:r>
              <a:rPr lang="en-US" b="1" dirty="0"/>
              <a:t>Global Careers</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sz="1200" b="0" i="0" dirty="0">
                <a:solidFill>
                  <a:schemeClr val="dk1"/>
                </a:solidFill>
                <a:latin typeface="Arial"/>
                <a:ea typeface="Arial"/>
                <a:cs typeface="Arial"/>
                <a:sym typeface="Arial"/>
              </a:rPr>
              <a:t>In light of the evolving organizational landscape across the UN system, building on the UN80 reform agenda’s emphasis on transformation and collaboration, IOM, UN Geneva, UN Secretariat in New York, UNDP and UNHCR are launching the </a:t>
            </a:r>
            <a:r>
              <a:rPr lang="en-US" sz="1200" b="1" i="0" dirty="0">
                <a:solidFill>
                  <a:schemeClr val="dk1"/>
                </a:solidFill>
                <a:latin typeface="Arial"/>
                <a:ea typeface="Arial"/>
                <a:cs typeface="Arial"/>
                <a:sym typeface="Arial"/>
              </a:rPr>
              <a:t>Career Transition Series: Pivoting Outside the UN System</a:t>
            </a:r>
            <a:r>
              <a:rPr lang="en-US" sz="1200" b="0" i="0" dirty="0">
                <a:solidFill>
                  <a:schemeClr val="dk1"/>
                </a:solidFill>
                <a:latin typeface="Arial"/>
                <a:ea typeface="Arial"/>
                <a:cs typeface="Arial"/>
                <a:sym typeface="Arial"/>
              </a:rPr>
              <a:t>.  This inter-agency initiative responds to the growing need for practical career transition support, helping UN personnel navigate change and explore professional opportunities in the private and non-UN sectors.</a:t>
            </a:r>
            <a:endParaRPr dirty="0"/>
          </a:p>
          <a:p>
            <a:pPr marL="0" lvl="0" indent="0" algn="l" rtl="0">
              <a:spcBef>
                <a:spcPts val="0"/>
              </a:spcBef>
              <a:spcAft>
                <a:spcPts val="0"/>
              </a:spcAft>
              <a:buNone/>
            </a:pPr>
            <a:r>
              <a:rPr lang="en-US" sz="1200" b="0" i="0" dirty="0">
                <a:solidFill>
                  <a:schemeClr val="dk1"/>
                </a:solidFill>
                <a:latin typeface="Arial"/>
                <a:ea typeface="Arial"/>
                <a:cs typeface="Arial"/>
                <a:sym typeface="Arial"/>
              </a:rPr>
              <a:t>Whether you are directly affected or proactively planning your next steps, this series will provide you with practical tools, expert insights, and the confidence to successfully pivot in today's evolving job market.</a:t>
            </a:r>
            <a:endParaRPr dirty="0"/>
          </a:p>
          <a:p>
            <a:pPr marL="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225" name="Google Shape;22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40650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ES" dirty="0"/>
              <a:t>We are going to go over what Design Thinking is, experience it through activities, and you will walk out of this session today with 3 different life and career scenarios and actionable next steps to test them out in real life. </a:t>
            </a:r>
          </a:p>
        </p:txBody>
      </p:sp>
      <p:sp>
        <p:nvSpPr>
          <p:cNvPr id="4" name="Slide Number Placeholder 3"/>
          <p:cNvSpPr>
            <a:spLocks noGrp="1"/>
          </p:cNvSpPr>
          <p:nvPr>
            <p:ph type="sldNum" sz="quarter" idx="5"/>
          </p:nvPr>
        </p:nvSpPr>
        <p:spPr/>
        <p:txBody>
          <a:bodyPr/>
          <a:lstStyle/>
          <a:p>
            <a:fld id="{FFEDFEF3-B475-4300-BB55-9D8588825FAA}" type="slidenum">
              <a:rPr lang="en-GB" smtClean="0"/>
              <a:t>6</a:t>
            </a:fld>
            <a:endParaRPr lang="en-GB"/>
          </a:p>
        </p:txBody>
      </p:sp>
    </p:spTree>
    <p:extLst>
      <p:ext uri="{BB962C8B-B14F-4D97-AF65-F5344CB8AC3E}">
        <p14:creationId xmlns:p14="http://schemas.microsoft.com/office/powerpoint/2010/main" val="1931111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none" strike="noStrike" dirty="0">
                <a:effectLst/>
                <a:latin typeface="Google Sans"/>
              </a:rPr>
              <a:t>What is Design Thinking? Design thinking is a human-</a:t>
            </a:r>
            <a:r>
              <a:rPr lang="en-GB" b="0" u="none" strike="noStrike" dirty="0" err="1">
                <a:effectLst/>
                <a:latin typeface="Google Sans"/>
              </a:rPr>
              <a:t>centered</a:t>
            </a:r>
            <a:r>
              <a:rPr lang="en-GB" b="0" u="none" strike="noStrike" dirty="0">
                <a:effectLst/>
                <a:latin typeface="Google Sans"/>
              </a:rPr>
              <a:t>, iterative process used to solve complex problems by prioritizing the needs of real people. It is one of Stanford University´s flagship programs that has been replicated in many other universities and in many companies use for designing customer journeys and proposals. </a:t>
            </a:r>
          </a:p>
          <a:p>
            <a:r>
              <a:rPr lang="en-GB" b="1" u="none" strike="noStrike" dirty="0">
                <a:effectLst/>
                <a:latin typeface="Google Sans"/>
              </a:rPr>
              <a:t>Design Thinking is a process that is Non-linear:</a:t>
            </a:r>
            <a:r>
              <a:rPr lang="en-GB" b="0" u="none" strike="noStrike" dirty="0">
                <a:effectLst/>
                <a:latin typeface="Google Sans"/>
              </a:rPr>
              <a:t> You can repeat, reorder, or revisit phases at any point as new insights emerge.</a:t>
            </a:r>
          </a:p>
          <a:p>
            <a:r>
              <a:rPr lang="en-GB" b="1" u="none" strike="noStrike" dirty="0">
                <a:effectLst/>
                <a:latin typeface="Google Sans"/>
              </a:rPr>
              <a:t>Collaborative:</a:t>
            </a:r>
            <a:r>
              <a:rPr lang="en-GB" b="0" u="none" strike="noStrike" dirty="0">
                <a:effectLst/>
                <a:latin typeface="Google Sans"/>
              </a:rPr>
              <a:t> bringing in diverse teams to spark better innovation.</a:t>
            </a:r>
          </a:p>
          <a:p>
            <a:r>
              <a:rPr lang="en-GB" b="1" u="none" strike="noStrike" dirty="0">
                <a:effectLst/>
                <a:latin typeface="Google Sans"/>
              </a:rPr>
              <a:t>And action-oriented:</a:t>
            </a:r>
            <a:r>
              <a:rPr lang="en-GB" b="0" u="none" strike="noStrike" dirty="0">
                <a:effectLst/>
                <a:latin typeface="Google Sans"/>
              </a:rPr>
              <a:t> Focused on learning by doing and rapid experimentation rather than endless planning</a:t>
            </a:r>
          </a:p>
          <a:p>
            <a:endParaRPr lang="en-GB" b="0" u="none" strike="noStrike" dirty="0">
              <a:effectLst/>
              <a:latin typeface="Google Sans"/>
            </a:endParaRPr>
          </a:p>
          <a:p>
            <a:r>
              <a:rPr lang="en-GB" b="1" u="none" strike="noStrike" dirty="0">
                <a:effectLst/>
                <a:latin typeface="Google Sans"/>
              </a:rPr>
              <a:t>We are going to look at 2 phases today, the most representative of the methodology, IDEATE AND PROTOTYPE so you can practice both. </a:t>
            </a:r>
          </a:p>
          <a:p>
            <a:r>
              <a:rPr lang="en-GB" b="1" u="none" strike="noStrike" dirty="0">
                <a:effectLst/>
                <a:latin typeface="Google Sans"/>
              </a:rPr>
              <a:t>Ideating or</a:t>
            </a:r>
            <a:r>
              <a:rPr lang="en-GB" b="0" u="none" strike="noStrike" dirty="0">
                <a:effectLst/>
                <a:latin typeface="Google Sans"/>
              </a:rPr>
              <a:t> Brainstorming the widest range of creative, out-of-the-box solutions without judgment.</a:t>
            </a:r>
          </a:p>
          <a:p>
            <a:r>
              <a:rPr lang="en-GB" b="1" u="none" strike="noStrike" dirty="0">
                <a:effectLst/>
                <a:latin typeface="Google Sans"/>
              </a:rPr>
              <a:t>Prototyping</a:t>
            </a:r>
            <a:r>
              <a:rPr lang="en-GB" b="0" u="none" strike="noStrike" dirty="0">
                <a:effectLst/>
                <a:latin typeface="Google Sans"/>
              </a:rPr>
              <a:t> which is Building simple, scaled-down versions of the best ideas to see whether they are viable</a:t>
            </a:r>
          </a:p>
          <a:p>
            <a:endParaRPr lang="en-GB" b="0" u="none" strike="noStrike" dirty="0">
              <a:effectLst/>
              <a:latin typeface="Google Sans"/>
            </a:endParaRPr>
          </a:p>
          <a:p>
            <a:endParaRPr lang="en-ES" dirty="0"/>
          </a:p>
        </p:txBody>
      </p:sp>
      <p:sp>
        <p:nvSpPr>
          <p:cNvPr id="4" name="Slide Number Placeholder 3"/>
          <p:cNvSpPr>
            <a:spLocks noGrp="1"/>
          </p:cNvSpPr>
          <p:nvPr>
            <p:ph type="sldNum" sz="quarter" idx="5"/>
          </p:nvPr>
        </p:nvSpPr>
        <p:spPr/>
        <p:txBody>
          <a:bodyPr/>
          <a:lstStyle/>
          <a:p>
            <a:fld id="{FFEDFEF3-B475-4300-BB55-9D8588825FAA}" type="slidenum">
              <a:rPr lang="en-GB" smtClean="0"/>
              <a:t>7</a:t>
            </a:fld>
            <a:endParaRPr lang="en-GB"/>
          </a:p>
        </p:txBody>
      </p:sp>
    </p:spTree>
    <p:extLst>
      <p:ext uri="{BB962C8B-B14F-4D97-AF65-F5344CB8AC3E}">
        <p14:creationId xmlns:p14="http://schemas.microsoft.com/office/powerpoint/2010/main" val="3131852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Aft>
                <a:spcPts val="300"/>
              </a:spcAft>
            </a:pPr>
            <a:r>
              <a:rPr lang="en-US" sz="1200" baseline="0" dirty="0"/>
              <a:t>Designers have a way of thinking that really sets them apart. I want you try on a Designers hat and really own the main mindsets of a Designer</a:t>
            </a:r>
          </a:p>
          <a:p>
            <a:pPr>
              <a:lnSpc>
                <a:spcPct val="90000"/>
              </a:lnSpc>
              <a:spcAft>
                <a:spcPts val="300"/>
              </a:spcAft>
            </a:pPr>
            <a:r>
              <a:rPr lang="en-US" sz="1200" b="1" baseline="0" dirty="0"/>
              <a:t>I invite you to be curious: </a:t>
            </a:r>
            <a:r>
              <a:rPr lang="en-US" sz="1200" b="0" baseline="0" dirty="0"/>
              <a:t>Curiosity invites exploration without any judgment or rushing to solution. </a:t>
            </a:r>
          </a:p>
          <a:p>
            <a:pPr>
              <a:lnSpc>
                <a:spcPct val="90000"/>
              </a:lnSpc>
              <a:spcAft>
                <a:spcPts val="300"/>
              </a:spcAft>
            </a:pPr>
            <a:r>
              <a:rPr lang="en-US" sz="1200" b="0" i="0" baseline="0" dirty="0"/>
              <a:t>I invite you to </a:t>
            </a:r>
            <a:r>
              <a:rPr lang="en-US" sz="1200" b="1" i="0" baseline="0" dirty="0"/>
              <a:t>reframe:  </a:t>
            </a:r>
            <a:r>
              <a:rPr lang="en-US" sz="1200" b="0" i="0" baseline="0" dirty="0"/>
              <a:t>Reframing enables designers to </a:t>
            </a:r>
            <a:r>
              <a:rPr lang="en-US" sz="1200" dirty="0">
                <a:latin typeface="Neutraface2Text-Book"/>
                <a:cs typeface="Neutraface2Text-Book"/>
              </a:rPr>
              <a:t>examine ways to look at problems</a:t>
            </a:r>
            <a:r>
              <a:rPr lang="en-US" sz="1200" baseline="0" dirty="0">
                <a:latin typeface="Neutraface2Text-Book"/>
                <a:cs typeface="Neutraface2Text-Book"/>
              </a:rPr>
              <a:t> </a:t>
            </a:r>
            <a:r>
              <a:rPr lang="en-US" sz="1200" dirty="0">
                <a:latin typeface="Neutraface2Text-Book"/>
                <a:cs typeface="Neutraface2Text-Book"/>
              </a:rPr>
              <a:t>differently.</a:t>
            </a:r>
          </a:p>
          <a:p>
            <a:pPr>
              <a:lnSpc>
                <a:spcPct val="90000"/>
              </a:lnSpc>
              <a:spcAft>
                <a:spcPts val="300"/>
              </a:spcAft>
            </a:pPr>
            <a:r>
              <a:rPr lang="en-US" sz="1200" b="1" i="0" baseline="0" dirty="0"/>
              <a:t>I invite you to lean into the action. Bias Toward Action</a:t>
            </a:r>
            <a:r>
              <a:rPr lang="en-US" sz="1200" b="0" i="0" baseline="0" dirty="0"/>
              <a:t> is the heart of design thinking; Designers try things, they test out ideas, and they fail often. There is no judgement here either.</a:t>
            </a:r>
          </a:p>
          <a:p>
            <a:pPr marL="0" marR="0" lvl="0" indent="0" algn="l" defTabSz="914400" rtl="0" eaLnBrk="1" fontAlgn="auto" latinLnBrk="0" hangingPunct="1">
              <a:lnSpc>
                <a:spcPct val="90000"/>
              </a:lnSpc>
              <a:spcBef>
                <a:spcPts val="0"/>
              </a:spcBef>
              <a:spcAft>
                <a:spcPts val="300"/>
              </a:spcAft>
              <a:buClrTx/>
              <a:buSzTx/>
              <a:buFontTx/>
              <a:buNone/>
              <a:tabLst/>
              <a:defRPr/>
            </a:pPr>
            <a:r>
              <a:rPr lang="en-US" sz="1200" b="0" i="0" baseline="0" dirty="0"/>
              <a:t>And </a:t>
            </a:r>
            <a:r>
              <a:rPr lang="en-US" sz="1200" b="1" baseline="0" dirty="0"/>
              <a:t>I invite you to collaborate. </a:t>
            </a:r>
            <a:r>
              <a:rPr lang="en-US" sz="1200" baseline="0" dirty="0"/>
              <a:t>Design is a collaborative process and and many of the best ideas are going to come from working with other people. </a:t>
            </a:r>
          </a:p>
          <a:p>
            <a:endParaRPr lang="en-ES" dirty="0"/>
          </a:p>
        </p:txBody>
      </p:sp>
      <p:sp>
        <p:nvSpPr>
          <p:cNvPr id="4" name="Slide Number Placeholder 3"/>
          <p:cNvSpPr>
            <a:spLocks noGrp="1"/>
          </p:cNvSpPr>
          <p:nvPr>
            <p:ph type="sldNum" sz="quarter" idx="5"/>
          </p:nvPr>
        </p:nvSpPr>
        <p:spPr/>
        <p:txBody>
          <a:bodyPr/>
          <a:lstStyle/>
          <a:p>
            <a:fld id="{FFEDFEF3-B475-4300-BB55-9D8588825FAA}" type="slidenum">
              <a:rPr lang="en-GB" smtClean="0"/>
              <a:t>8</a:t>
            </a:fld>
            <a:endParaRPr lang="en-GB"/>
          </a:p>
        </p:txBody>
      </p:sp>
    </p:spTree>
    <p:extLst>
      <p:ext uri="{BB962C8B-B14F-4D97-AF65-F5344CB8AC3E}">
        <p14:creationId xmlns:p14="http://schemas.microsoft.com/office/powerpoint/2010/main" val="1269985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none" strike="noStrike" dirty="0">
                <a:effectLst/>
                <a:latin typeface="Google Sans"/>
              </a:rPr>
              <a:t>You use Design Thinking to navigate what is called "wicked problems"—problems that are complex, shifting, and that lack a single definitive solution. And what is life if not one big wicked problem! </a:t>
            </a:r>
            <a:endParaRPr lang="en-GB" b="1" u="none" strike="noStrike" dirty="0">
              <a:effectLst/>
              <a:latin typeface="Google Sans"/>
            </a:endParaRPr>
          </a:p>
          <a:p>
            <a:r>
              <a:rPr lang="en-GB" b="0" u="none" strike="noStrike" dirty="0">
                <a:effectLst/>
                <a:latin typeface="Google Sans"/>
              </a:rPr>
              <a:t>The scope of your life changes continually, there is objective stopping point where you are "finished" or have a final "correct" answer, and </a:t>
            </a:r>
            <a:r>
              <a:rPr lang="en-GB" b="1" u="none" strike="noStrike" dirty="0">
                <a:effectLst/>
                <a:latin typeface="Google Sans"/>
              </a:rPr>
              <a:t>Solutions for your </a:t>
            </a:r>
            <a:r>
              <a:rPr lang="en-GB" b="0" u="none" strike="noStrike" dirty="0">
                <a:effectLst/>
                <a:latin typeface="Google Sans"/>
              </a:rPr>
              <a:t>cannot be proven right or wrong analytically, they serve you at a moment in time and then have to change. </a:t>
            </a:r>
          </a:p>
        </p:txBody>
      </p:sp>
    </p:spTree>
    <p:extLst>
      <p:ext uri="{BB962C8B-B14F-4D97-AF65-F5344CB8AC3E}">
        <p14:creationId xmlns:p14="http://schemas.microsoft.com/office/powerpoint/2010/main" val="1124794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D5833-B4BD-4F8F-A979-6F47E6B28C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E3B9E90-A9FB-4FFC-890D-3ABEC23C93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FCE872E-128E-4EE4-B53A-C99C6E157927}"/>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01/09/2026</a:t>
            </a:fld>
            <a:endParaRPr lang="en-GB"/>
          </a:p>
        </p:txBody>
      </p:sp>
      <p:sp>
        <p:nvSpPr>
          <p:cNvPr id="5" name="Footer Placeholder 4">
            <a:extLst>
              <a:ext uri="{FF2B5EF4-FFF2-40B4-BE49-F238E27FC236}">
                <a16:creationId xmlns:a16="http://schemas.microsoft.com/office/drawing/2014/main" id="{397B5A01-4200-4F86-8A6F-56E6A8FC95A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AE16478-ED95-4045-8FC0-E7B6DEAC1370}"/>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3638651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09266-17F5-40FB-9B73-A173DF21317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892567-9667-4798-A158-CF0F5C1CFE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BC122F-9A00-4AA3-ABE0-3B68817D3776}"/>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01/09/2026</a:t>
            </a:fld>
            <a:endParaRPr lang="en-GB"/>
          </a:p>
        </p:txBody>
      </p:sp>
      <p:sp>
        <p:nvSpPr>
          <p:cNvPr id="5" name="Footer Placeholder 4">
            <a:extLst>
              <a:ext uri="{FF2B5EF4-FFF2-40B4-BE49-F238E27FC236}">
                <a16:creationId xmlns:a16="http://schemas.microsoft.com/office/drawing/2014/main" id="{F17A8F24-00A2-457E-917A-2AA0F35276A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CEBDEF4-17B9-41BB-8691-4C448F69B439}"/>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468997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7D336A-8AE0-4099-A2B2-4FCC9818FD4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5EA405D-43F5-4414-A19E-8B33108672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28B43C-660A-471E-BD5E-F3DE4A28EEDF}"/>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01/09/2026</a:t>
            </a:fld>
            <a:endParaRPr lang="en-GB"/>
          </a:p>
        </p:txBody>
      </p:sp>
      <p:sp>
        <p:nvSpPr>
          <p:cNvPr id="5" name="Footer Placeholder 4">
            <a:extLst>
              <a:ext uri="{FF2B5EF4-FFF2-40B4-BE49-F238E27FC236}">
                <a16:creationId xmlns:a16="http://schemas.microsoft.com/office/drawing/2014/main" id="{BB8112F3-DFBD-45E6-8765-36475B2C047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A9A16F8C-BB66-41B7-8B70-A62102DF85B0}"/>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21952293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Tree>
    <p:extLst>
      <p:ext uri="{BB962C8B-B14F-4D97-AF65-F5344CB8AC3E}">
        <p14:creationId xmlns:p14="http://schemas.microsoft.com/office/powerpoint/2010/main" val="1292303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VER">
  <p:cSld name="COVER">
    <p:bg>
      <p:bgPr>
        <a:blipFill>
          <a:blip r:embed="rId2">
            <a:alphaModFix/>
          </a:blip>
          <a:stretch>
            <a:fillRect/>
          </a:stretch>
        </a:blipFill>
        <a:effectLst/>
      </p:bgPr>
    </p:bg>
    <p:spTree>
      <p:nvGrpSpPr>
        <p:cNvPr id="1" name="Shape 13"/>
        <p:cNvGrpSpPr/>
        <p:nvPr/>
      </p:nvGrpSpPr>
      <p:grpSpPr>
        <a:xfrm>
          <a:off x="0" y="0"/>
          <a:ext cx="0" cy="0"/>
          <a:chOff x="0" y="0"/>
          <a:chExt cx="0" cy="0"/>
        </a:xfrm>
      </p:grpSpPr>
      <p:pic>
        <p:nvPicPr>
          <p:cNvPr id="14" name="Google Shape;14;p56"/>
          <p:cNvPicPr preferRelativeResize="0"/>
          <p:nvPr/>
        </p:nvPicPr>
        <p:blipFill rotWithShape="1">
          <a:blip r:embed="rId3">
            <a:alphaModFix/>
          </a:blip>
          <a:srcRect/>
          <a:stretch/>
        </p:blipFill>
        <p:spPr>
          <a:xfrm>
            <a:off x="5013066" y="6043636"/>
            <a:ext cx="2165867" cy="526784"/>
          </a:xfrm>
          <a:prstGeom prst="rect">
            <a:avLst/>
          </a:prstGeom>
          <a:noFill/>
          <a:ln>
            <a:noFill/>
          </a:ln>
        </p:spPr>
      </p:pic>
      <p:sp>
        <p:nvSpPr>
          <p:cNvPr id="15" name="Google Shape;15;p56"/>
          <p:cNvSpPr txBox="1">
            <a:spLocks noGrp="1"/>
          </p:cNvSpPr>
          <p:nvPr>
            <p:ph type="title"/>
          </p:nvPr>
        </p:nvSpPr>
        <p:spPr>
          <a:xfrm>
            <a:off x="1111146" y="1230563"/>
            <a:ext cx="9969708" cy="927562"/>
          </a:xfrm>
          <a:prstGeom prst="rect">
            <a:avLst/>
          </a:prstGeom>
          <a:noFill/>
          <a:ln>
            <a:noFill/>
          </a:ln>
        </p:spPr>
        <p:txBody>
          <a:bodyPr spcFirstLastPara="1" wrap="square" lIns="91425" tIns="45700" rIns="91425" bIns="45700" anchor="ctr" anchorCtr="0">
            <a:spAutoFit/>
          </a:bodyPr>
          <a:lstStyle>
            <a:lvl1pPr lvl="0" algn="ctr">
              <a:lnSpc>
                <a:spcPct val="90000"/>
              </a:lnSpc>
              <a:spcBef>
                <a:spcPts val="0"/>
              </a:spcBef>
              <a:spcAft>
                <a:spcPts val="0"/>
              </a:spcAft>
              <a:buClr>
                <a:schemeClr val="lt1"/>
              </a:buClr>
              <a:buSzPts val="6000"/>
              <a:buFont typeface="Gill Sans"/>
              <a:buNone/>
              <a:defRPr sz="60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56"/>
          <p:cNvSpPr txBox="1">
            <a:spLocks noGrp="1"/>
          </p:cNvSpPr>
          <p:nvPr>
            <p:ph type="body" idx="1"/>
          </p:nvPr>
        </p:nvSpPr>
        <p:spPr>
          <a:xfrm>
            <a:off x="1111146" y="2357126"/>
            <a:ext cx="9969708" cy="370743"/>
          </a:xfrm>
          <a:prstGeom prst="rect">
            <a:avLst/>
          </a:prstGeom>
          <a:noFill/>
          <a:ln>
            <a:noFill/>
          </a:ln>
        </p:spPr>
        <p:txBody>
          <a:bodyPr spcFirstLastPara="1" wrap="square" lIns="91425" tIns="45700" rIns="91425" bIns="45700" anchor="t" anchorCtr="0">
            <a:spAutoFit/>
          </a:bodyPr>
          <a:lstStyle>
            <a:lvl1pPr marL="457200" lvl="0" indent="-228600" algn="ctr">
              <a:lnSpc>
                <a:spcPct val="90000"/>
              </a:lnSpc>
              <a:spcBef>
                <a:spcPts val="1000"/>
              </a:spcBef>
              <a:spcAft>
                <a:spcPts val="0"/>
              </a:spcAft>
              <a:buClr>
                <a:schemeClr val="lt1"/>
              </a:buClr>
              <a:buSzPts val="2000"/>
              <a:buNone/>
              <a:defRPr sz="2000" i="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2581943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17"/>
        <p:cNvGrpSpPr/>
        <p:nvPr/>
      </p:nvGrpSpPr>
      <p:grpSpPr>
        <a:xfrm>
          <a:off x="0" y="0"/>
          <a:ext cx="0" cy="0"/>
          <a:chOff x="0" y="0"/>
          <a:chExt cx="0" cy="0"/>
        </a:xfrm>
      </p:grpSpPr>
      <p:pic>
        <p:nvPicPr>
          <p:cNvPr id="18" name="Google Shape;18;p57"/>
          <p:cNvPicPr preferRelativeResize="0"/>
          <p:nvPr/>
        </p:nvPicPr>
        <p:blipFill rotWithShape="1">
          <a:blip r:embed="rId3">
            <a:alphaModFix/>
          </a:blip>
          <a:srcRect/>
          <a:stretch/>
        </p:blipFill>
        <p:spPr>
          <a:xfrm>
            <a:off x="5247371" y="6294329"/>
            <a:ext cx="1697258" cy="412809"/>
          </a:xfrm>
          <a:prstGeom prst="rect">
            <a:avLst/>
          </a:prstGeom>
          <a:noFill/>
          <a:ln>
            <a:noFill/>
          </a:ln>
        </p:spPr>
      </p:pic>
      <p:sp>
        <p:nvSpPr>
          <p:cNvPr id="19" name="Google Shape;19;p57"/>
          <p:cNvSpPr txBox="1">
            <a:spLocks noGrp="1"/>
          </p:cNvSpPr>
          <p:nvPr>
            <p:ph type="body" idx="1"/>
          </p:nvPr>
        </p:nvSpPr>
        <p:spPr>
          <a:xfrm>
            <a:off x="839788" y="2291938"/>
            <a:ext cx="5157787"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7"/>
          <p:cNvSpPr txBox="1">
            <a:spLocks noGrp="1"/>
          </p:cNvSpPr>
          <p:nvPr>
            <p:ph type="body" idx="2"/>
          </p:nvPr>
        </p:nvSpPr>
        <p:spPr>
          <a:xfrm>
            <a:off x="6172200" y="2291938"/>
            <a:ext cx="5183188"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chemeClr val="lt1"/>
              </a:buClr>
              <a:buSzPts val="4000"/>
              <a:buFont typeface="Gill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4156493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EMPTY SLIDE">
  <p:cSld name="EMPTY SLIDE">
    <p:spTree>
      <p:nvGrpSpPr>
        <p:cNvPr id="1" name="Shape 22"/>
        <p:cNvGrpSpPr/>
        <p:nvPr/>
      </p:nvGrpSpPr>
      <p:grpSpPr>
        <a:xfrm>
          <a:off x="0" y="0"/>
          <a:ext cx="0" cy="0"/>
          <a:chOff x="0" y="0"/>
          <a:chExt cx="0" cy="0"/>
        </a:xfrm>
      </p:grpSpPr>
      <p:pic>
        <p:nvPicPr>
          <p:cNvPr id="23" name="Google Shape;23;p58"/>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403819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4"/>
        <p:cNvGrpSpPr/>
        <p:nvPr/>
      </p:nvGrpSpPr>
      <p:grpSpPr>
        <a:xfrm>
          <a:off x="0" y="0"/>
          <a:ext cx="0" cy="0"/>
          <a:chOff x="0" y="0"/>
          <a:chExt cx="0" cy="0"/>
        </a:xfrm>
      </p:grpSpPr>
      <p:sp>
        <p:nvSpPr>
          <p:cNvPr id="25" name="Google Shape;25;p59"/>
          <p:cNvSpPr txBox="1">
            <a:spLocks noGrp="1"/>
          </p:cNvSpPr>
          <p:nvPr>
            <p:ph type="title"/>
          </p:nvPr>
        </p:nvSpPr>
        <p:spPr>
          <a:xfrm>
            <a:off x="540000" y="587375"/>
            <a:ext cx="4011084" cy="370743"/>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rgbClr val="0033A0"/>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59"/>
          <p:cNvSpPr txBox="1">
            <a:spLocks noGrp="1"/>
          </p:cNvSpPr>
          <p:nvPr>
            <p:ph type="body" idx="1"/>
          </p:nvPr>
        </p:nvSpPr>
        <p:spPr>
          <a:xfrm>
            <a:off x="4766733" y="587376"/>
            <a:ext cx="6815667" cy="5853113"/>
          </a:xfrm>
          <a:prstGeom prst="rect">
            <a:avLst/>
          </a:prstGeom>
          <a:noFill/>
          <a:ln>
            <a:noFill/>
          </a:ln>
        </p:spPr>
        <p:txBody>
          <a:bodyPr spcFirstLastPara="1" wrap="square" lIns="91425" tIns="45700" rIns="91425" bIns="45700" anchor="t" anchorCtr="0">
            <a:sp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 name="Google Shape;27;p59"/>
          <p:cNvSpPr txBox="1">
            <a:spLocks noGrp="1"/>
          </p:cNvSpPr>
          <p:nvPr>
            <p:ph type="body" idx="2"/>
          </p:nvPr>
        </p:nvSpPr>
        <p:spPr>
          <a:xfrm>
            <a:off x="540000" y="1219200"/>
            <a:ext cx="4011084" cy="522128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Tree>
    <p:extLst>
      <p:ext uri="{BB962C8B-B14F-4D97-AF65-F5344CB8AC3E}">
        <p14:creationId xmlns:p14="http://schemas.microsoft.com/office/powerpoint/2010/main" val="30569870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type="secHead">
  <p:cSld name="SECTION TITLE">
    <p:spTree>
      <p:nvGrpSpPr>
        <p:cNvPr id="1" name="Shape 28"/>
        <p:cNvGrpSpPr/>
        <p:nvPr/>
      </p:nvGrpSpPr>
      <p:grpSpPr>
        <a:xfrm>
          <a:off x="0" y="0"/>
          <a:ext cx="0" cy="0"/>
          <a:chOff x="0" y="0"/>
          <a:chExt cx="0" cy="0"/>
        </a:xfrm>
      </p:grpSpPr>
      <p:sp>
        <p:nvSpPr>
          <p:cNvPr id="29" name="Google Shape;29;p6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33A0"/>
              </a:buClr>
              <a:buSzPts val="4800"/>
              <a:buFont typeface="Gill Sans"/>
              <a:buNone/>
              <a:defRPr sz="48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6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i="0">
                <a:solidFill>
                  <a:schemeClr val="dk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31" name="Google Shape;31;p60"/>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923525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 COLOMNS BULLET POINTS">
  <p:cSld name="2 COLOMNS BULLET POINTS">
    <p:spTree>
      <p:nvGrpSpPr>
        <p:cNvPr id="1" name="Shape 32"/>
        <p:cNvGrpSpPr/>
        <p:nvPr/>
      </p:nvGrpSpPr>
      <p:grpSpPr>
        <a:xfrm>
          <a:off x="0" y="0"/>
          <a:ext cx="0" cy="0"/>
          <a:chOff x="0" y="0"/>
          <a:chExt cx="0" cy="0"/>
        </a:xfrm>
      </p:grpSpPr>
      <p:sp>
        <p:nvSpPr>
          <p:cNvPr id="33" name="Google Shape;33;p6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1"/>
          <p:cNvSpPr txBox="1">
            <a:spLocks noGrp="1"/>
          </p:cNvSpPr>
          <p:nvPr>
            <p:ph type="body" idx="1"/>
          </p:nvPr>
        </p:nvSpPr>
        <p:spPr>
          <a:xfrm>
            <a:off x="839788"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61"/>
          <p:cNvSpPr txBox="1">
            <a:spLocks noGrp="1"/>
          </p:cNvSpPr>
          <p:nvPr>
            <p:ph type="body" idx="2"/>
          </p:nvPr>
        </p:nvSpPr>
        <p:spPr>
          <a:xfrm>
            <a:off x="838200"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1"/>
          <p:cNvSpPr txBox="1">
            <a:spLocks noGrp="1"/>
          </p:cNvSpPr>
          <p:nvPr>
            <p:ph type="body" idx="3"/>
          </p:nvPr>
        </p:nvSpPr>
        <p:spPr>
          <a:xfrm>
            <a:off x="6493456"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61"/>
          <p:cNvSpPr txBox="1">
            <a:spLocks noGrp="1"/>
          </p:cNvSpPr>
          <p:nvPr>
            <p:ph type="body" idx="4"/>
          </p:nvPr>
        </p:nvSpPr>
        <p:spPr>
          <a:xfrm>
            <a:off x="6491868"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8" name="Google Shape;38;p61"/>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2075251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 COLOMNS TEXT/IMAGE/INFOGRAPHIC">
  <p:cSld name="2 COLOMNS TEXT/IMAGE/INFOGRAPHIC">
    <p:spTree>
      <p:nvGrpSpPr>
        <p:cNvPr id="1" name="Shape 39"/>
        <p:cNvGrpSpPr/>
        <p:nvPr/>
      </p:nvGrpSpPr>
      <p:grpSpPr>
        <a:xfrm>
          <a:off x="0" y="0"/>
          <a:ext cx="0" cy="0"/>
          <a:chOff x="0" y="0"/>
          <a:chExt cx="0" cy="0"/>
        </a:xfrm>
      </p:grpSpPr>
      <p:sp>
        <p:nvSpPr>
          <p:cNvPr id="40" name="Google Shape;40;p6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62"/>
          <p:cNvSpPr txBox="1">
            <a:spLocks noGrp="1"/>
          </p:cNvSpPr>
          <p:nvPr>
            <p:ph type="body" idx="1"/>
          </p:nvPr>
        </p:nvSpPr>
        <p:spPr>
          <a:xfrm>
            <a:off x="839788"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2"/>
          <p:cNvSpPr txBox="1">
            <a:spLocks noGrp="1"/>
          </p:cNvSpPr>
          <p:nvPr>
            <p:ph type="body" idx="2"/>
          </p:nvPr>
        </p:nvSpPr>
        <p:spPr>
          <a:xfrm>
            <a:off x="6195559"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 name="Google Shape;43;p62"/>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046351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772E2-51D2-4DC0-8A96-40554FB471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5394D2-2085-4505-8178-753E3EC610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E75DE8-EA6A-492A-9B7B-B217E945C9C5}"/>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01/09/2026</a:t>
            </a:fld>
            <a:endParaRPr lang="en-GB"/>
          </a:p>
        </p:txBody>
      </p:sp>
      <p:sp>
        <p:nvSpPr>
          <p:cNvPr id="5" name="Footer Placeholder 4">
            <a:extLst>
              <a:ext uri="{FF2B5EF4-FFF2-40B4-BE49-F238E27FC236}">
                <a16:creationId xmlns:a16="http://schemas.microsoft.com/office/drawing/2014/main" id="{948B9EE3-5189-4D93-A4C1-C413689D6DC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6BF6DAE-0069-42F1-AD9F-4720A46DC2C8}"/>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371544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 COLOMNS TEXT/IMAGE/INFOGRAPHIC ALT">
  <p:cSld name="2 COLOMNS TEXT/IMAGE/INFOGRAPHIC ALT">
    <p:spTree>
      <p:nvGrpSpPr>
        <p:cNvPr id="1" name="Shape 44"/>
        <p:cNvGrpSpPr/>
        <p:nvPr/>
      </p:nvGrpSpPr>
      <p:grpSpPr>
        <a:xfrm>
          <a:off x="0" y="0"/>
          <a:ext cx="0" cy="0"/>
          <a:chOff x="0" y="0"/>
          <a:chExt cx="0" cy="0"/>
        </a:xfrm>
      </p:grpSpPr>
      <p:sp>
        <p:nvSpPr>
          <p:cNvPr id="45" name="Google Shape;45;p63"/>
          <p:cNvSpPr txBox="1">
            <a:spLocks noGrp="1"/>
          </p:cNvSpPr>
          <p:nvPr>
            <p:ph type="body" idx="1"/>
          </p:nvPr>
        </p:nvSpPr>
        <p:spPr>
          <a:xfrm>
            <a:off x="839788" y="365126"/>
            <a:ext cx="5157787" cy="582453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3"/>
          <p:cNvSpPr txBox="1">
            <a:spLocks noGrp="1"/>
          </p:cNvSpPr>
          <p:nvPr>
            <p:ph type="body" idx="2"/>
          </p:nvPr>
        </p:nvSpPr>
        <p:spPr>
          <a:xfrm>
            <a:off x="6195559" y="365126"/>
            <a:ext cx="5157787" cy="5824537"/>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63"/>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7129159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48"/>
        <p:cNvGrpSpPr/>
        <p:nvPr/>
      </p:nvGrpSpPr>
      <p:grpSpPr>
        <a:xfrm>
          <a:off x="0" y="0"/>
          <a:ext cx="0" cy="0"/>
          <a:chOff x="0" y="0"/>
          <a:chExt cx="0" cy="0"/>
        </a:xfrm>
      </p:grpSpPr>
      <p:sp>
        <p:nvSpPr>
          <p:cNvPr id="49" name="Google Shape;49;p64"/>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4"/>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 name="Google Shape;51;p64"/>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3821825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 IMAGES 3 COLOMNS">
  <p:cSld name="TITLE + IMAGES 3 COLOMNS">
    <p:spTree>
      <p:nvGrpSpPr>
        <p:cNvPr id="1" name="Shape 52"/>
        <p:cNvGrpSpPr/>
        <p:nvPr/>
      </p:nvGrpSpPr>
      <p:grpSpPr>
        <a:xfrm>
          <a:off x="0" y="0"/>
          <a:ext cx="0" cy="0"/>
          <a:chOff x="0" y="0"/>
          <a:chExt cx="0" cy="0"/>
        </a:xfrm>
      </p:grpSpPr>
      <p:sp>
        <p:nvSpPr>
          <p:cNvPr id="53" name="Google Shape;53;p65"/>
          <p:cNvSpPr txBox="1">
            <a:spLocks noGrp="1"/>
          </p:cNvSpPr>
          <p:nvPr>
            <p:ph type="title"/>
          </p:nvPr>
        </p:nvSpPr>
        <p:spPr>
          <a:xfrm>
            <a:off x="839788" y="581890"/>
            <a:ext cx="10655526" cy="4868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3A0"/>
              </a:buClr>
              <a:buSzPts val="3600"/>
              <a:buFont typeface="Gill Sans"/>
              <a:buNone/>
              <a:defRPr sz="36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5"/>
          <p:cNvSpPr>
            <a:spLocks noGrp="1"/>
          </p:cNvSpPr>
          <p:nvPr>
            <p:ph type="pic" idx="2"/>
          </p:nvPr>
        </p:nvSpPr>
        <p:spPr>
          <a:xfrm>
            <a:off x="839788" y="2266251"/>
            <a:ext cx="3265073" cy="2204040"/>
          </a:xfrm>
          <a:prstGeom prst="rect">
            <a:avLst/>
          </a:prstGeom>
          <a:noFill/>
          <a:ln>
            <a:noFill/>
          </a:ln>
        </p:spPr>
      </p:sp>
      <p:sp>
        <p:nvSpPr>
          <p:cNvPr id="55" name="Google Shape;55;p65"/>
          <p:cNvSpPr txBox="1">
            <a:spLocks noGrp="1"/>
          </p:cNvSpPr>
          <p:nvPr>
            <p:ph type="body" idx="1"/>
          </p:nvPr>
        </p:nvSpPr>
        <p:spPr>
          <a:xfrm>
            <a:off x="839788"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65"/>
          <p:cNvSpPr txBox="1">
            <a:spLocks noGrp="1"/>
          </p:cNvSpPr>
          <p:nvPr>
            <p:ph type="body" idx="3"/>
          </p:nvPr>
        </p:nvSpPr>
        <p:spPr>
          <a:xfrm>
            <a:off x="839788" y="1071356"/>
            <a:ext cx="10655526" cy="56743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65"/>
          <p:cNvSpPr txBox="1">
            <a:spLocks noGrp="1"/>
          </p:cNvSpPr>
          <p:nvPr>
            <p:ph type="body" idx="4"/>
          </p:nvPr>
        </p:nvSpPr>
        <p:spPr>
          <a:xfrm>
            <a:off x="4535014"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65"/>
          <p:cNvSpPr txBox="1">
            <a:spLocks noGrp="1"/>
          </p:cNvSpPr>
          <p:nvPr>
            <p:ph type="body" idx="5"/>
          </p:nvPr>
        </p:nvSpPr>
        <p:spPr>
          <a:xfrm>
            <a:off x="8230240" y="4719150"/>
            <a:ext cx="3336327"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65"/>
          <p:cNvSpPr>
            <a:spLocks noGrp="1"/>
          </p:cNvSpPr>
          <p:nvPr>
            <p:ph type="pic" idx="6"/>
          </p:nvPr>
        </p:nvSpPr>
        <p:spPr>
          <a:xfrm>
            <a:off x="8230241" y="2266251"/>
            <a:ext cx="3265073" cy="2204040"/>
          </a:xfrm>
          <a:prstGeom prst="rect">
            <a:avLst/>
          </a:prstGeom>
          <a:noFill/>
          <a:ln>
            <a:noFill/>
          </a:ln>
        </p:spPr>
      </p:sp>
      <p:sp>
        <p:nvSpPr>
          <p:cNvPr id="60" name="Google Shape;60;p65"/>
          <p:cNvSpPr>
            <a:spLocks noGrp="1"/>
          </p:cNvSpPr>
          <p:nvPr>
            <p:ph type="pic" idx="7"/>
          </p:nvPr>
        </p:nvSpPr>
        <p:spPr>
          <a:xfrm>
            <a:off x="4535014" y="2266251"/>
            <a:ext cx="3265073" cy="2204040"/>
          </a:xfrm>
          <a:prstGeom prst="rect">
            <a:avLst/>
          </a:prstGeom>
          <a:noFill/>
          <a:ln>
            <a:noFill/>
          </a:ln>
        </p:spPr>
      </p:sp>
      <p:pic>
        <p:nvPicPr>
          <p:cNvPr id="61" name="Google Shape;61;p6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391101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TEXT INFOGRAPHIC/IMAGE">
  <p:cSld name="TITLE TEXT INFOGRAPHIC/IMAGE">
    <p:spTree>
      <p:nvGrpSpPr>
        <p:cNvPr id="1" name="Shape 62"/>
        <p:cNvGrpSpPr/>
        <p:nvPr/>
      </p:nvGrpSpPr>
      <p:grpSpPr>
        <a:xfrm>
          <a:off x="0" y="0"/>
          <a:ext cx="0" cy="0"/>
          <a:chOff x="0" y="0"/>
          <a:chExt cx="0" cy="0"/>
        </a:xfrm>
      </p:grpSpPr>
      <p:sp>
        <p:nvSpPr>
          <p:cNvPr id="63" name="Google Shape;63;p66"/>
          <p:cNvSpPr txBox="1">
            <a:spLocks noGrp="1"/>
          </p:cNvSpPr>
          <p:nvPr>
            <p:ph type="body" idx="1"/>
          </p:nvPr>
        </p:nvSpPr>
        <p:spPr>
          <a:xfrm>
            <a:off x="4449337" y="702527"/>
            <a:ext cx="6936057" cy="516646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6"/>
          <p:cNvSpPr txBox="1">
            <a:spLocks noGrp="1"/>
          </p:cNvSpPr>
          <p:nvPr>
            <p:ph type="title"/>
          </p:nvPr>
        </p:nvSpPr>
        <p:spPr>
          <a:xfrm>
            <a:off x="839788" y="702527"/>
            <a:ext cx="3375374" cy="1137424"/>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3200"/>
              <a:buFont typeface="Gill Sans"/>
              <a:buNone/>
              <a:defRPr sz="32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66"/>
          <p:cNvSpPr txBox="1">
            <a:spLocks noGrp="1"/>
          </p:cNvSpPr>
          <p:nvPr>
            <p:ph type="body" idx="2"/>
          </p:nvPr>
        </p:nvSpPr>
        <p:spPr>
          <a:xfrm>
            <a:off x="839789" y="2057400"/>
            <a:ext cx="3375374" cy="381158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66" name="Google Shape;66;p66"/>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8536068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Tree>
    <p:extLst>
      <p:ext uri="{BB962C8B-B14F-4D97-AF65-F5344CB8AC3E}">
        <p14:creationId xmlns:p14="http://schemas.microsoft.com/office/powerpoint/2010/main" val="19068515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VER">
  <p:cSld name="COVER">
    <p:bg>
      <p:bgPr>
        <a:blipFill>
          <a:blip r:embed="rId2">
            <a:alphaModFix/>
          </a:blip>
          <a:stretch>
            <a:fillRect/>
          </a:stretch>
        </a:blipFill>
        <a:effectLst/>
      </p:bgPr>
    </p:bg>
    <p:spTree>
      <p:nvGrpSpPr>
        <p:cNvPr id="1" name="Shape 13"/>
        <p:cNvGrpSpPr/>
        <p:nvPr/>
      </p:nvGrpSpPr>
      <p:grpSpPr>
        <a:xfrm>
          <a:off x="0" y="0"/>
          <a:ext cx="0" cy="0"/>
          <a:chOff x="0" y="0"/>
          <a:chExt cx="0" cy="0"/>
        </a:xfrm>
      </p:grpSpPr>
      <p:pic>
        <p:nvPicPr>
          <p:cNvPr id="14" name="Google Shape;14;p56"/>
          <p:cNvPicPr preferRelativeResize="0"/>
          <p:nvPr/>
        </p:nvPicPr>
        <p:blipFill rotWithShape="1">
          <a:blip r:embed="rId3">
            <a:alphaModFix/>
          </a:blip>
          <a:srcRect/>
          <a:stretch/>
        </p:blipFill>
        <p:spPr>
          <a:xfrm>
            <a:off x="5013066" y="6043636"/>
            <a:ext cx="2165867" cy="526784"/>
          </a:xfrm>
          <a:prstGeom prst="rect">
            <a:avLst/>
          </a:prstGeom>
          <a:noFill/>
          <a:ln>
            <a:noFill/>
          </a:ln>
        </p:spPr>
      </p:pic>
      <p:sp>
        <p:nvSpPr>
          <p:cNvPr id="15" name="Google Shape;15;p56"/>
          <p:cNvSpPr txBox="1">
            <a:spLocks noGrp="1"/>
          </p:cNvSpPr>
          <p:nvPr>
            <p:ph type="title"/>
          </p:nvPr>
        </p:nvSpPr>
        <p:spPr>
          <a:xfrm>
            <a:off x="1111146" y="1230563"/>
            <a:ext cx="9969708" cy="927562"/>
          </a:xfrm>
          <a:prstGeom prst="rect">
            <a:avLst/>
          </a:prstGeom>
          <a:noFill/>
          <a:ln>
            <a:noFill/>
          </a:ln>
        </p:spPr>
        <p:txBody>
          <a:bodyPr spcFirstLastPara="1" wrap="square" lIns="91425" tIns="45700" rIns="91425" bIns="45700" anchor="ctr" anchorCtr="0">
            <a:spAutoFit/>
          </a:bodyPr>
          <a:lstStyle>
            <a:lvl1pPr lvl="0" algn="ctr">
              <a:lnSpc>
                <a:spcPct val="90000"/>
              </a:lnSpc>
              <a:spcBef>
                <a:spcPts val="0"/>
              </a:spcBef>
              <a:spcAft>
                <a:spcPts val="0"/>
              </a:spcAft>
              <a:buClr>
                <a:schemeClr val="lt1"/>
              </a:buClr>
              <a:buSzPts val="6000"/>
              <a:buFont typeface="Gill Sans"/>
              <a:buNone/>
              <a:defRPr sz="60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56"/>
          <p:cNvSpPr txBox="1">
            <a:spLocks noGrp="1"/>
          </p:cNvSpPr>
          <p:nvPr>
            <p:ph type="body" idx="1"/>
          </p:nvPr>
        </p:nvSpPr>
        <p:spPr>
          <a:xfrm>
            <a:off x="1111146" y="2357126"/>
            <a:ext cx="9969708" cy="370743"/>
          </a:xfrm>
          <a:prstGeom prst="rect">
            <a:avLst/>
          </a:prstGeom>
          <a:noFill/>
          <a:ln>
            <a:noFill/>
          </a:ln>
        </p:spPr>
        <p:txBody>
          <a:bodyPr spcFirstLastPara="1" wrap="square" lIns="91425" tIns="45700" rIns="91425" bIns="45700" anchor="t" anchorCtr="0">
            <a:spAutoFit/>
          </a:bodyPr>
          <a:lstStyle>
            <a:lvl1pPr marL="457200" lvl="0" indent="-228600" algn="ctr">
              <a:lnSpc>
                <a:spcPct val="90000"/>
              </a:lnSpc>
              <a:spcBef>
                <a:spcPts val="1000"/>
              </a:spcBef>
              <a:spcAft>
                <a:spcPts val="0"/>
              </a:spcAft>
              <a:buClr>
                <a:schemeClr val="lt1"/>
              </a:buClr>
              <a:buSzPts val="2000"/>
              <a:buNone/>
              <a:defRPr sz="2000" i="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32181436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17"/>
        <p:cNvGrpSpPr/>
        <p:nvPr/>
      </p:nvGrpSpPr>
      <p:grpSpPr>
        <a:xfrm>
          <a:off x="0" y="0"/>
          <a:ext cx="0" cy="0"/>
          <a:chOff x="0" y="0"/>
          <a:chExt cx="0" cy="0"/>
        </a:xfrm>
      </p:grpSpPr>
      <p:pic>
        <p:nvPicPr>
          <p:cNvPr id="18" name="Google Shape;18;p57"/>
          <p:cNvPicPr preferRelativeResize="0"/>
          <p:nvPr/>
        </p:nvPicPr>
        <p:blipFill rotWithShape="1">
          <a:blip r:embed="rId3">
            <a:alphaModFix/>
          </a:blip>
          <a:srcRect/>
          <a:stretch/>
        </p:blipFill>
        <p:spPr>
          <a:xfrm>
            <a:off x="5247371" y="6294329"/>
            <a:ext cx="1697258" cy="412809"/>
          </a:xfrm>
          <a:prstGeom prst="rect">
            <a:avLst/>
          </a:prstGeom>
          <a:noFill/>
          <a:ln>
            <a:noFill/>
          </a:ln>
        </p:spPr>
      </p:pic>
      <p:sp>
        <p:nvSpPr>
          <p:cNvPr id="19" name="Google Shape;19;p57"/>
          <p:cNvSpPr txBox="1">
            <a:spLocks noGrp="1"/>
          </p:cNvSpPr>
          <p:nvPr>
            <p:ph type="body" idx="1"/>
          </p:nvPr>
        </p:nvSpPr>
        <p:spPr>
          <a:xfrm>
            <a:off x="839788" y="2291938"/>
            <a:ext cx="5157787"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7"/>
          <p:cNvSpPr txBox="1">
            <a:spLocks noGrp="1"/>
          </p:cNvSpPr>
          <p:nvPr>
            <p:ph type="body" idx="2"/>
          </p:nvPr>
        </p:nvSpPr>
        <p:spPr>
          <a:xfrm>
            <a:off x="6172200" y="2291938"/>
            <a:ext cx="5183188"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chemeClr val="lt1"/>
              </a:buClr>
              <a:buSzPts val="4000"/>
              <a:buFont typeface="Gill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8171525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EMPTY SLIDE">
  <p:cSld name="EMPTY SLIDE">
    <p:spTree>
      <p:nvGrpSpPr>
        <p:cNvPr id="1" name="Shape 22"/>
        <p:cNvGrpSpPr/>
        <p:nvPr/>
      </p:nvGrpSpPr>
      <p:grpSpPr>
        <a:xfrm>
          <a:off x="0" y="0"/>
          <a:ext cx="0" cy="0"/>
          <a:chOff x="0" y="0"/>
          <a:chExt cx="0" cy="0"/>
        </a:xfrm>
      </p:grpSpPr>
      <p:pic>
        <p:nvPicPr>
          <p:cNvPr id="23" name="Google Shape;23;p58"/>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3630166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4"/>
        <p:cNvGrpSpPr/>
        <p:nvPr/>
      </p:nvGrpSpPr>
      <p:grpSpPr>
        <a:xfrm>
          <a:off x="0" y="0"/>
          <a:ext cx="0" cy="0"/>
          <a:chOff x="0" y="0"/>
          <a:chExt cx="0" cy="0"/>
        </a:xfrm>
      </p:grpSpPr>
      <p:sp>
        <p:nvSpPr>
          <p:cNvPr id="25" name="Google Shape;25;p59"/>
          <p:cNvSpPr txBox="1">
            <a:spLocks noGrp="1"/>
          </p:cNvSpPr>
          <p:nvPr>
            <p:ph type="title"/>
          </p:nvPr>
        </p:nvSpPr>
        <p:spPr>
          <a:xfrm>
            <a:off x="540000" y="587375"/>
            <a:ext cx="4011084" cy="370743"/>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rgbClr val="0033A0"/>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59"/>
          <p:cNvSpPr txBox="1">
            <a:spLocks noGrp="1"/>
          </p:cNvSpPr>
          <p:nvPr>
            <p:ph type="body" idx="1"/>
          </p:nvPr>
        </p:nvSpPr>
        <p:spPr>
          <a:xfrm>
            <a:off x="4766733" y="587376"/>
            <a:ext cx="6815667" cy="5853113"/>
          </a:xfrm>
          <a:prstGeom prst="rect">
            <a:avLst/>
          </a:prstGeom>
          <a:noFill/>
          <a:ln>
            <a:noFill/>
          </a:ln>
        </p:spPr>
        <p:txBody>
          <a:bodyPr spcFirstLastPara="1" wrap="square" lIns="91425" tIns="45700" rIns="91425" bIns="45700" anchor="t" anchorCtr="0">
            <a:sp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 name="Google Shape;27;p59"/>
          <p:cNvSpPr txBox="1">
            <a:spLocks noGrp="1"/>
          </p:cNvSpPr>
          <p:nvPr>
            <p:ph type="body" idx="2"/>
          </p:nvPr>
        </p:nvSpPr>
        <p:spPr>
          <a:xfrm>
            <a:off x="540000" y="1219200"/>
            <a:ext cx="4011084" cy="522128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Tree>
    <p:extLst>
      <p:ext uri="{BB962C8B-B14F-4D97-AF65-F5344CB8AC3E}">
        <p14:creationId xmlns:p14="http://schemas.microsoft.com/office/powerpoint/2010/main" val="30207573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TITLE" type="secHead">
  <p:cSld name="SECTION TITLE">
    <p:spTree>
      <p:nvGrpSpPr>
        <p:cNvPr id="1" name="Shape 28"/>
        <p:cNvGrpSpPr/>
        <p:nvPr/>
      </p:nvGrpSpPr>
      <p:grpSpPr>
        <a:xfrm>
          <a:off x="0" y="0"/>
          <a:ext cx="0" cy="0"/>
          <a:chOff x="0" y="0"/>
          <a:chExt cx="0" cy="0"/>
        </a:xfrm>
      </p:grpSpPr>
      <p:sp>
        <p:nvSpPr>
          <p:cNvPr id="29" name="Google Shape;29;p6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33A0"/>
              </a:buClr>
              <a:buSzPts val="4800"/>
              <a:buFont typeface="Gill Sans"/>
              <a:buNone/>
              <a:defRPr sz="48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6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i="0">
                <a:solidFill>
                  <a:schemeClr val="dk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31" name="Google Shape;31;p60"/>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4028401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3598C-7210-4D27-8495-017125D486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E8B05AD-F6E9-4A87-B298-5E4A5AA190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58F264-02DB-4479-97C2-E2E83DB2A601}"/>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01/09/2026</a:t>
            </a:fld>
            <a:endParaRPr lang="en-GB"/>
          </a:p>
        </p:txBody>
      </p:sp>
      <p:sp>
        <p:nvSpPr>
          <p:cNvPr id="5" name="Footer Placeholder 4">
            <a:extLst>
              <a:ext uri="{FF2B5EF4-FFF2-40B4-BE49-F238E27FC236}">
                <a16:creationId xmlns:a16="http://schemas.microsoft.com/office/drawing/2014/main" id="{3B8508F0-5059-46F6-9EC2-3F68BDEE821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BF5EB98-7DDD-4FD8-90F7-2A8AF4EE481B}"/>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1954067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 COLOMNS BULLET POINTS">
  <p:cSld name="2 COLOMNS BULLET POINTS">
    <p:spTree>
      <p:nvGrpSpPr>
        <p:cNvPr id="1" name="Shape 32"/>
        <p:cNvGrpSpPr/>
        <p:nvPr/>
      </p:nvGrpSpPr>
      <p:grpSpPr>
        <a:xfrm>
          <a:off x="0" y="0"/>
          <a:ext cx="0" cy="0"/>
          <a:chOff x="0" y="0"/>
          <a:chExt cx="0" cy="0"/>
        </a:xfrm>
      </p:grpSpPr>
      <p:sp>
        <p:nvSpPr>
          <p:cNvPr id="33" name="Google Shape;33;p6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1"/>
          <p:cNvSpPr txBox="1">
            <a:spLocks noGrp="1"/>
          </p:cNvSpPr>
          <p:nvPr>
            <p:ph type="body" idx="1"/>
          </p:nvPr>
        </p:nvSpPr>
        <p:spPr>
          <a:xfrm>
            <a:off x="839788"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61"/>
          <p:cNvSpPr txBox="1">
            <a:spLocks noGrp="1"/>
          </p:cNvSpPr>
          <p:nvPr>
            <p:ph type="body" idx="2"/>
          </p:nvPr>
        </p:nvSpPr>
        <p:spPr>
          <a:xfrm>
            <a:off x="838200"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1"/>
          <p:cNvSpPr txBox="1">
            <a:spLocks noGrp="1"/>
          </p:cNvSpPr>
          <p:nvPr>
            <p:ph type="body" idx="3"/>
          </p:nvPr>
        </p:nvSpPr>
        <p:spPr>
          <a:xfrm>
            <a:off x="6493456"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61"/>
          <p:cNvSpPr txBox="1">
            <a:spLocks noGrp="1"/>
          </p:cNvSpPr>
          <p:nvPr>
            <p:ph type="body" idx="4"/>
          </p:nvPr>
        </p:nvSpPr>
        <p:spPr>
          <a:xfrm>
            <a:off x="6491868"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8" name="Google Shape;38;p61"/>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2734051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 COLOMNS TEXT/IMAGE/INFOGRAPHIC">
  <p:cSld name="2 COLOMNS TEXT/IMAGE/INFOGRAPHIC">
    <p:spTree>
      <p:nvGrpSpPr>
        <p:cNvPr id="1" name="Shape 39"/>
        <p:cNvGrpSpPr/>
        <p:nvPr/>
      </p:nvGrpSpPr>
      <p:grpSpPr>
        <a:xfrm>
          <a:off x="0" y="0"/>
          <a:ext cx="0" cy="0"/>
          <a:chOff x="0" y="0"/>
          <a:chExt cx="0" cy="0"/>
        </a:xfrm>
      </p:grpSpPr>
      <p:sp>
        <p:nvSpPr>
          <p:cNvPr id="40" name="Google Shape;40;p6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62"/>
          <p:cNvSpPr txBox="1">
            <a:spLocks noGrp="1"/>
          </p:cNvSpPr>
          <p:nvPr>
            <p:ph type="body" idx="1"/>
          </p:nvPr>
        </p:nvSpPr>
        <p:spPr>
          <a:xfrm>
            <a:off x="839788"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2"/>
          <p:cNvSpPr txBox="1">
            <a:spLocks noGrp="1"/>
          </p:cNvSpPr>
          <p:nvPr>
            <p:ph type="body" idx="2"/>
          </p:nvPr>
        </p:nvSpPr>
        <p:spPr>
          <a:xfrm>
            <a:off x="6195559"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 name="Google Shape;43;p62"/>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026970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2 COLOMNS TEXT/IMAGE/INFOGRAPHIC ALT">
  <p:cSld name="2 COLOMNS TEXT/IMAGE/INFOGRAPHIC ALT">
    <p:spTree>
      <p:nvGrpSpPr>
        <p:cNvPr id="1" name="Shape 44"/>
        <p:cNvGrpSpPr/>
        <p:nvPr/>
      </p:nvGrpSpPr>
      <p:grpSpPr>
        <a:xfrm>
          <a:off x="0" y="0"/>
          <a:ext cx="0" cy="0"/>
          <a:chOff x="0" y="0"/>
          <a:chExt cx="0" cy="0"/>
        </a:xfrm>
      </p:grpSpPr>
      <p:sp>
        <p:nvSpPr>
          <p:cNvPr id="45" name="Google Shape;45;p63"/>
          <p:cNvSpPr txBox="1">
            <a:spLocks noGrp="1"/>
          </p:cNvSpPr>
          <p:nvPr>
            <p:ph type="body" idx="1"/>
          </p:nvPr>
        </p:nvSpPr>
        <p:spPr>
          <a:xfrm>
            <a:off x="839788" y="365126"/>
            <a:ext cx="5157787" cy="582453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3"/>
          <p:cNvSpPr txBox="1">
            <a:spLocks noGrp="1"/>
          </p:cNvSpPr>
          <p:nvPr>
            <p:ph type="body" idx="2"/>
          </p:nvPr>
        </p:nvSpPr>
        <p:spPr>
          <a:xfrm>
            <a:off x="6195559" y="365126"/>
            <a:ext cx="5157787" cy="5824537"/>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63"/>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0795134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48"/>
        <p:cNvGrpSpPr/>
        <p:nvPr/>
      </p:nvGrpSpPr>
      <p:grpSpPr>
        <a:xfrm>
          <a:off x="0" y="0"/>
          <a:ext cx="0" cy="0"/>
          <a:chOff x="0" y="0"/>
          <a:chExt cx="0" cy="0"/>
        </a:xfrm>
      </p:grpSpPr>
      <p:sp>
        <p:nvSpPr>
          <p:cNvPr id="49" name="Google Shape;49;p64"/>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4"/>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 name="Google Shape;51;p64"/>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9223452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 IMAGES 3 COLOMNS">
  <p:cSld name="TITLE + IMAGES 3 COLOMNS">
    <p:spTree>
      <p:nvGrpSpPr>
        <p:cNvPr id="1" name="Shape 52"/>
        <p:cNvGrpSpPr/>
        <p:nvPr/>
      </p:nvGrpSpPr>
      <p:grpSpPr>
        <a:xfrm>
          <a:off x="0" y="0"/>
          <a:ext cx="0" cy="0"/>
          <a:chOff x="0" y="0"/>
          <a:chExt cx="0" cy="0"/>
        </a:xfrm>
      </p:grpSpPr>
      <p:sp>
        <p:nvSpPr>
          <p:cNvPr id="53" name="Google Shape;53;p65"/>
          <p:cNvSpPr txBox="1">
            <a:spLocks noGrp="1"/>
          </p:cNvSpPr>
          <p:nvPr>
            <p:ph type="title"/>
          </p:nvPr>
        </p:nvSpPr>
        <p:spPr>
          <a:xfrm>
            <a:off x="839788" y="581890"/>
            <a:ext cx="10655526" cy="4868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3A0"/>
              </a:buClr>
              <a:buSzPts val="3600"/>
              <a:buFont typeface="Gill Sans"/>
              <a:buNone/>
              <a:defRPr sz="36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5"/>
          <p:cNvSpPr>
            <a:spLocks noGrp="1"/>
          </p:cNvSpPr>
          <p:nvPr>
            <p:ph type="pic" idx="2"/>
          </p:nvPr>
        </p:nvSpPr>
        <p:spPr>
          <a:xfrm>
            <a:off x="839788" y="2266251"/>
            <a:ext cx="3265073" cy="2204040"/>
          </a:xfrm>
          <a:prstGeom prst="rect">
            <a:avLst/>
          </a:prstGeom>
          <a:noFill/>
          <a:ln>
            <a:noFill/>
          </a:ln>
        </p:spPr>
      </p:sp>
      <p:sp>
        <p:nvSpPr>
          <p:cNvPr id="55" name="Google Shape;55;p65"/>
          <p:cNvSpPr txBox="1">
            <a:spLocks noGrp="1"/>
          </p:cNvSpPr>
          <p:nvPr>
            <p:ph type="body" idx="1"/>
          </p:nvPr>
        </p:nvSpPr>
        <p:spPr>
          <a:xfrm>
            <a:off x="839788"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65"/>
          <p:cNvSpPr txBox="1">
            <a:spLocks noGrp="1"/>
          </p:cNvSpPr>
          <p:nvPr>
            <p:ph type="body" idx="3"/>
          </p:nvPr>
        </p:nvSpPr>
        <p:spPr>
          <a:xfrm>
            <a:off x="839788" y="1071356"/>
            <a:ext cx="10655526" cy="56743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65"/>
          <p:cNvSpPr txBox="1">
            <a:spLocks noGrp="1"/>
          </p:cNvSpPr>
          <p:nvPr>
            <p:ph type="body" idx="4"/>
          </p:nvPr>
        </p:nvSpPr>
        <p:spPr>
          <a:xfrm>
            <a:off x="4535014"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65"/>
          <p:cNvSpPr txBox="1">
            <a:spLocks noGrp="1"/>
          </p:cNvSpPr>
          <p:nvPr>
            <p:ph type="body" idx="5"/>
          </p:nvPr>
        </p:nvSpPr>
        <p:spPr>
          <a:xfrm>
            <a:off x="8230240" y="4719150"/>
            <a:ext cx="3336327"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65"/>
          <p:cNvSpPr>
            <a:spLocks noGrp="1"/>
          </p:cNvSpPr>
          <p:nvPr>
            <p:ph type="pic" idx="6"/>
          </p:nvPr>
        </p:nvSpPr>
        <p:spPr>
          <a:xfrm>
            <a:off x="8230241" y="2266251"/>
            <a:ext cx="3265073" cy="2204040"/>
          </a:xfrm>
          <a:prstGeom prst="rect">
            <a:avLst/>
          </a:prstGeom>
          <a:noFill/>
          <a:ln>
            <a:noFill/>
          </a:ln>
        </p:spPr>
      </p:sp>
      <p:sp>
        <p:nvSpPr>
          <p:cNvPr id="60" name="Google Shape;60;p65"/>
          <p:cNvSpPr>
            <a:spLocks noGrp="1"/>
          </p:cNvSpPr>
          <p:nvPr>
            <p:ph type="pic" idx="7"/>
          </p:nvPr>
        </p:nvSpPr>
        <p:spPr>
          <a:xfrm>
            <a:off x="4535014" y="2266251"/>
            <a:ext cx="3265073" cy="2204040"/>
          </a:xfrm>
          <a:prstGeom prst="rect">
            <a:avLst/>
          </a:prstGeom>
          <a:noFill/>
          <a:ln>
            <a:noFill/>
          </a:ln>
        </p:spPr>
      </p:sp>
      <p:pic>
        <p:nvPicPr>
          <p:cNvPr id="61" name="Google Shape;61;p6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451856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TEXT INFOGRAPHIC/IMAGE">
  <p:cSld name="TITLE TEXT INFOGRAPHIC/IMAGE">
    <p:spTree>
      <p:nvGrpSpPr>
        <p:cNvPr id="1" name="Shape 62"/>
        <p:cNvGrpSpPr/>
        <p:nvPr/>
      </p:nvGrpSpPr>
      <p:grpSpPr>
        <a:xfrm>
          <a:off x="0" y="0"/>
          <a:ext cx="0" cy="0"/>
          <a:chOff x="0" y="0"/>
          <a:chExt cx="0" cy="0"/>
        </a:xfrm>
      </p:grpSpPr>
      <p:sp>
        <p:nvSpPr>
          <p:cNvPr id="63" name="Google Shape;63;p66"/>
          <p:cNvSpPr txBox="1">
            <a:spLocks noGrp="1"/>
          </p:cNvSpPr>
          <p:nvPr>
            <p:ph type="body" idx="1"/>
          </p:nvPr>
        </p:nvSpPr>
        <p:spPr>
          <a:xfrm>
            <a:off x="4449337" y="702527"/>
            <a:ext cx="6936057" cy="516646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6"/>
          <p:cNvSpPr txBox="1">
            <a:spLocks noGrp="1"/>
          </p:cNvSpPr>
          <p:nvPr>
            <p:ph type="title"/>
          </p:nvPr>
        </p:nvSpPr>
        <p:spPr>
          <a:xfrm>
            <a:off x="839788" y="702527"/>
            <a:ext cx="3375374" cy="1137424"/>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3200"/>
              <a:buFont typeface="Gill Sans"/>
              <a:buNone/>
              <a:defRPr sz="32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66"/>
          <p:cNvSpPr txBox="1">
            <a:spLocks noGrp="1"/>
          </p:cNvSpPr>
          <p:nvPr>
            <p:ph type="body" idx="2"/>
          </p:nvPr>
        </p:nvSpPr>
        <p:spPr>
          <a:xfrm>
            <a:off x="839789" y="2057400"/>
            <a:ext cx="3375374" cy="381158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66" name="Google Shape;66;p66"/>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1835416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9"/>
        <p:cNvGrpSpPr/>
        <p:nvPr/>
      </p:nvGrpSpPr>
      <p:grpSpPr>
        <a:xfrm>
          <a:off x="0" y="0"/>
          <a:ext cx="0" cy="0"/>
          <a:chOff x="0" y="0"/>
          <a:chExt cx="0" cy="0"/>
        </a:xfrm>
      </p:grpSpPr>
      <p:sp>
        <p:nvSpPr>
          <p:cNvPr id="150" name="Google Shape;150;p4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4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2" name="Google Shape;152;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565307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FULL IMAGE + TEXT BOX">
  <p:cSld name="FULL IMAGE + TEXT BOX">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42"/>
          <p:cNvSpPr>
            <a:spLocks noGrp="1"/>
          </p:cNvSpPr>
          <p:nvPr>
            <p:ph type="pic" idx="2"/>
          </p:nvPr>
        </p:nvSpPr>
        <p:spPr>
          <a:xfrm>
            <a:off x="0" y="11875"/>
            <a:ext cx="12192000" cy="6170264"/>
          </a:xfrm>
          <a:prstGeom prst="rect">
            <a:avLst/>
          </a:prstGeom>
          <a:noFill/>
          <a:ln>
            <a:noFill/>
          </a:ln>
        </p:spPr>
      </p:sp>
      <p:sp>
        <p:nvSpPr>
          <p:cNvPr id="72" name="Google Shape;72;p42"/>
          <p:cNvSpPr txBox="1">
            <a:spLocks noGrp="1"/>
          </p:cNvSpPr>
          <p:nvPr>
            <p:ph type="title"/>
          </p:nvPr>
        </p:nvSpPr>
        <p:spPr>
          <a:xfrm>
            <a:off x="0" y="0"/>
            <a:ext cx="3375374" cy="1530625"/>
          </a:xfrm>
          <a:prstGeom prst="rect">
            <a:avLst/>
          </a:prstGeom>
          <a:solidFill>
            <a:srgbClr val="00196D">
              <a:alpha val="69803"/>
            </a:srgbClr>
          </a:solidFill>
          <a:ln>
            <a:noFill/>
          </a:ln>
        </p:spPr>
        <p:txBody>
          <a:bodyPr spcFirstLastPara="1" wrap="square" lIns="288000" tIns="288000" rIns="288000" bIns="288000" anchor="ctr" anchorCtr="0">
            <a:normAutofit/>
          </a:bodyPr>
          <a:lstStyle>
            <a:lvl1pPr lvl="0" algn="l">
              <a:lnSpc>
                <a:spcPct val="90000"/>
              </a:lnSpc>
              <a:spcBef>
                <a:spcPts val="0"/>
              </a:spcBef>
              <a:spcAft>
                <a:spcPts val="0"/>
              </a:spcAft>
              <a:buClr>
                <a:schemeClr val="lt1"/>
              </a:buClr>
              <a:buSzPts val="3200"/>
              <a:buFont typeface="Gill Sans"/>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42"/>
          <p:cNvSpPr txBox="1">
            <a:spLocks noGrp="1"/>
          </p:cNvSpPr>
          <p:nvPr>
            <p:ph type="body" idx="1"/>
          </p:nvPr>
        </p:nvSpPr>
        <p:spPr>
          <a:xfrm>
            <a:off x="0" y="1530626"/>
            <a:ext cx="3375374" cy="4651513"/>
          </a:xfrm>
          <a:prstGeom prst="rect">
            <a:avLst/>
          </a:prstGeom>
          <a:solidFill>
            <a:srgbClr val="00196D">
              <a:alpha val="69803"/>
            </a:srgbClr>
          </a:solidFill>
          <a:ln>
            <a:noFill/>
          </a:ln>
        </p:spPr>
        <p:txBody>
          <a:bodyPr spcFirstLastPara="1" wrap="square" lIns="288000" tIns="288000" rIns="288000" bIns="2880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5139034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VER">
  <p:cSld name="COVER">
    <p:bg>
      <p:bgPr>
        <a:blipFill>
          <a:blip r:embed="rId2">
            <a:alphaModFix/>
          </a:blip>
          <a:stretch>
            <a:fillRect/>
          </a:stretch>
        </a:blipFill>
        <a:effectLst/>
      </p:bgPr>
    </p:bg>
    <p:spTree>
      <p:nvGrpSpPr>
        <p:cNvPr id="1" name="Shape 74"/>
        <p:cNvGrpSpPr/>
        <p:nvPr/>
      </p:nvGrpSpPr>
      <p:grpSpPr>
        <a:xfrm>
          <a:off x="0" y="0"/>
          <a:ext cx="0" cy="0"/>
          <a:chOff x="0" y="0"/>
          <a:chExt cx="0" cy="0"/>
        </a:xfrm>
      </p:grpSpPr>
      <p:pic>
        <p:nvPicPr>
          <p:cNvPr id="75" name="Google Shape;75;p67"/>
          <p:cNvPicPr preferRelativeResize="0"/>
          <p:nvPr/>
        </p:nvPicPr>
        <p:blipFill rotWithShape="1">
          <a:blip r:embed="rId3">
            <a:alphaModFix/>
          </a:blip>
          <a:srcRect/>
          <a:stretch/>
        </p:blipFill>
        <p:spPr>
          <a:xfrm>
            <a:off x="5013066" y="5938861"/>
            <a:ext cx="2165867" cy="526784"/>
          </a:xfrm>
          <a:prstGeom prst="rect">
            <a:avLst/>
          </a:prstGeom>
          <a:noFill/>
          <a:ln>
            <a:noFill/>
          </a:ln>
        </p:spPr>
      </p:pic>
      <p:sp>
        <p:nvSpPr>
          <p:cNvPr id="76" name="Google Shape;76;p67"/>
          <p:cNvSpPr txBox="1">
            <a:spLocks noGrp="1"/>
          </p:cNvSpPr>
          <p:nvPr>
            <p:ph type="title"/>
          </p:nvPr>
        </p:nvSpPr>
        <p:spPr>
          <a:xfrm>
            <a:off x="1111146" y="1031563"/>
            <a:ext cx="9969708"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Gill Sans"/>
              <a:buNone/>
              <a:defRPr sz="60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67"/>
          <p:cNvSpPr txBox="1">
            <a:spLocks noGrp="1"/>
          </p:cNvSpPr>
          <p:nvPr>
            <p:ph type="body" idx="1"/>
          </p:nvPr>
        </p:nvSpPr>
        <p:spPr>
          <a:xfrm>
            <a:off x="1111146" y="2357126"/>
            <a:ext cx="9969708"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i="1">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5736870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78"/>
        <p:cNvGrpSpPr/>
        <p:nvPr/>
      </p:nvGrpSpPr>
      <p:grpSpPr>
        <a:xfrm>
          <a:off x="0" y="0"/>
          <a:ext cx="0" cy="0"/>
          <a:chOff x="0" y="0"/>
          <a:chExt cx="0" cy="0"/>
        </a:xfrm>
      </p:grpSpPr>
      <p:pic>
        <p:nvPicPr>
          <p:cNvPr id="79" name="Google Shape;79;p68"/>
          <p:cNvPicPr preferRelativeResize="0"/>
          <p:nvPr/>
        </p:nvPicPr>
        <p:blipFill rotWithShape="1">
          <a:blip r:embed="rId3">
            <a:alphaModFix/>
          </a:blip>
          <a:srcRect/>
          <a:stretch/>
        </p:blipFill>
        <p:spPr>
          <a:xfrm>
            <a:off x="5247371" y="6294329"/>
            <a:ext cx="1697258" cy="412809"/>
          </a:xfrm>
          <a:prstGeom prst="rect">
            <a:avLst/>
          </a:prstGeom>
          <a:noFill/>
          <a:ln>
            <a:noFill/>
          </a:ln>
        </p:spPr>
      </p:pic>
      <p:sp>
        <p:nvSpPr>
          <p:cNvPr id="80" name="Google Shape;80;p68"/>
          <p:cNvSpPr txBox="1">
            <a:spLocks noGrp="1"/>
          </p:cNvSpPr>
          <p:nvPr>
            <p:ph type="body" idx="1"/>
          </p:nvPr>
        </p:nvSpPr>
        <p:spPr>
          <a:xfrm>
            <a:off x="839788" y="2291938"/>
            <a:ext cx="5157787" cy="38977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8"/>
          <p:cNvSpPr txBox="1">
            <a:spLocks noGrp="1"/>
          </p:cNvSpPr>
          <p:nvPr>
            <p:ph type="body" idx="2"/>
          </p:nvPr>
        </p:nvSpPr>
        <p:spPr>
          <a:xfrm>
            <a:off x="6172200" y="2291938"/>
            <a:ext cx="5183188" cy="38977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800"/>
              <a:buFont typeface="Gill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4046571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06718-F9F2-4B66-9D8E-9F365334C2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161D1FB-D6FD-4E2F-A201-34E38B8A9C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6286B9-0DFC-4D2E-A4C0-6EAFFEEB90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A46789C-1E08-4033-8839-A1CFEF35B4BC}"/>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01/09/2026</a:t>
            </a:fld>
            <a:endParaRPr lang="en-GB"/>
          </a:p>
        </p:txBody>
      </p:sp>
      <p:sp>
        <p:nvSpPr>
          <p:cNvPr id="6" name="Footer Placeholder 5">
            <a:extLst>
              <a:ext uri="{FF2B5EF4-FFF2-40B4-BE49-F238E27FC236}">
                <a16:creationId xmlns:a16="http://schemas.microsoft.com/office/drawing/2014/main" id="{F5C46CA9-1328-406C-B36A-F4E738BC30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697F86F-53F1-4B5C-9DA9-6BC955E525F3}"/>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11969502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TITLE" type="secHead">
  <p:cSld name="SECTION TITLE">
    <p:spTree>
      <p:nvGrpSpPr>
        <p:cNvPr id="1" name="Shape 83"/>
        <p:cNvGrpSpPr/>
        <p:nvPr/>
      </p:nvGrpSpPr>
      <p:grpSpPr>
        <a:xfrm>
          <a:off x="0" y="0"/>
          <a:ext cx="0" cy="0"/>
          <a:chOff x="0" y="0"/>
          <a:chExt cx="0" cy="0"/>
        </a:xfrm>
      </p:grpSpPr>
      <p:sp>
        <p:nvSpPr>
          <p:cNvPr id="84" name="Google Shape;84;p6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33A0"/>
              </a:buClr>
              <a:buSzPts val="4800"/>
              <a:buFont typeface="Gill Sans"/>
              <a:buNone/>
              <a:defRPr sz="48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6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i="0">
                <a:solidFill>
                  <a:schemeClr val="dk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86" name="Google Shape;86;p69"/>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7662543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2 COLOMNS BULLET POINTS">
  <p:cSld name="2 COLOMNS BULLET POINTS">
    <p:spTree>
      <p:nvGrpSpPr>
        <p:cNvPr id="1" name="Shape 87"/>
        <p:cNvGrpSpPr/>
        <p:nvPr/>
      </p:nvGrpSpPr>
      <p:grpSpPr>
        <a:xfrm>
          <a:off x="0" y="0"/>
          <a:ext cx="0" cy="0"/>
          <a:chOff x="0" y="0"/>
          <a:chExt cx="0" cy="0"/>
        </a:xfrm>
      </p:grpSpPr>
      <p:sp>
        <p:nvSpPr>
          <p:cNvPr id="88" name="Google Shape;88;p7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70"/>
          <p:cNvSpPr txBox="1">
            <a:spLocks noGrp="1"/>
          </p:cNvSpPr>
          <p:nvPr>
            <p:ph type="body" idx="1"/>
          </p:nvPr>
        </p:nvSpPr>
        <p:spPr>
          <a:xfrm>
            <a:off x="839788" y="1802747"/>
            <a:ext cx="4858485"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0" name="Google Shape;90;p70"/>
          <p:cNvSpPr txBox="1">
            <a:spLocks noGrp="1"/>
          </p:cNvSpPr>
          <p:nvPr>
            <p:ph type="body" idx="2"/>
          </p:nvPr>
        </p:nvSpPr>
        <p:spPr>
          <a:xfrm>
            <a:off x="838200" y="2738717"/>
            <a:ext cx="4860073" cy="343824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70"/>
          <p:cNvSpPr txBox="1">
            <a:spLocks noGrp="1"/>
          </p:cNvSpPr>
          <p:nvPr>
            <p:ph type="body" idx="3"/>
          </p:nvPr>
        </p:nvSpPr>
        <p:spPr>
          <a:xfrm>
            <a:off x="6493456" y="1802747"/>
            <a:ext cx="4858485"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 name="Google Shape;92;p70"/>
          <p:cNvSpPr txBox="1">
            <a:spLocks noGrp="1"/>
          </p:cNvSpPr>
          <p:nvPr>
            <p:ph type="body" idx="4"/>
          </p:nvPr>
        </p:nvSpPr>
        <p:spPr>
          <a:xfrm>
            <a:off x="6491868" y="2738717"/>
            <a:ext cx="4860073" cy="343824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3" name="Google Shape;93;p70"/>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860232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2 COLOMNS TEXT/IMAGE/INFOGRAPHIC">
  <p:cSld name="2 COLOMNS TEXT/IMAGE/INFOGRAPHIC">
    <p:spTree>
      <p:nvGrpSpPr>
        <p:cNvPr id="1" name="Shape 94"/>
        <p:cNvGrpSpPr/>
        <p:nvPr/>
      </p:nvGrpSpPr>
      <p:grpSpPr>
        <a:xfrm>
          <a:off x="0" y="0"/>
          <a:ext cx="0" cy="0"/>
          <a:chOff x="0" y="0"/>
          <a:chExt cx="0" cy="0"/>
        </a:xfrm>
      </p:grpSpPr>
      <p:sp>
        <p:nvSpPr>
          <p:cNvPr id="95" name="Google Shape;95;p7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71"/>
          <p:cNvSpPr txBox="1">
            <a:spLocks noGrp="1"/>
          </p:cNvSpPr>
          <p:nvPr>
            <p:ph type="body" idx="1"/>
          </p:nvPr>
        </p:nvSpPr>
        <p:spPr>
          <a:xfrm>
            <a:off x="839788" y="1795354"/>
            <a:ext cx="5157787" cy="439430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71"/>
          <p:cNvSpPr txBox="1">
            <a:spLocks noGrp="1"/>
          </p:cNvSpPr>
          <p:nvPr>
            <p:ph type="body" idx="2"/>
          </p:nvPr>
        </p:nvSpPr>
        <p:spPr>
          <a:xfrm>
            <a:off x="6195559" y="1795354"/>
            <a:ext cx="5157787" cy="439430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8" name="Google Shape;98;p71"/>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9944652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 COLOMNS TEXT/IMAGE/INFOGRAPHIC ALT">
  <p:cSld name="2 COLOMNS TEXT/IMAGE/INFOGRAPHIC ALT">
    <p:spTree>
      <p:nvGrpSpPr>
        <p:cNvPr id="1" name="Shape 99"/>
        <p:cNvGrpSpPr/>
        <p:nvPr/>
      </p:nvGrpSpPr>
      <p:grpSpPr>
        <a:xfrm>
          <a:off x="0" y="0"/>
          <a:ext cx="0" cy="0"/>
          <a:chOff x="0" y="0"/>
          <a:chExt cx="0" cy="0"/>
        </a:xfrm>
      </p:grpSpPr>
      <p:sp>
        <p:nvSpPr>
          <p:cNvPr id="100" name="Google Shape;100;p72"/>
          <p:cNvSpPr txBox="1">
            <a:spLocks noGrp="1"/>
          </p:cNvSpPr>
          <p:nvPr>
            <p:ph type="body" idx="1"/>
          </p:nvPr>
        </p:nvSpPr>
        <p:spPr>
          <a:xfrm>
            <a:off x="839788" y="365126"/>
            <a:ext cx="5157787" cy="58245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72"/>
          <p:cNvSpPr txBox="1">
            <a:spLocks noGrp="1"/>
          </p:cNvSpPr>
          <p:nvPr>
            <p:ph type="body" idx="2"/>
          </p:nvPr>
        </p:nvSpPr>
        <p:spPr>
          <a:xfrm>
            <a:off x="6195559" y="365126"/>
            <a:ext cx="5157787" cy="58245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2" name="Google Shape;102;p72"/>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3151729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103"/>
        <p:cNvGrpSpPr/>
        <p:nvPr/>
      </p:nvGrpSpPr>
      <p:grpSpPr>
        <a:xfrm>
          <a:off x="0" y="0"/>
          <a:ext cx="0" cy="0"/>
          <a:chOff x="0" y="0"/>
          <a:chExt cx="0" cy="0"/>
        </a:xfrm>
      </p:grpSpPr>
      <p:sp>
        <p:nvSpPr>
          <p:cNvPr id="104" name="Google Shape;104;p73"/>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73"/>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6" name="Google Shape;106;p73"/>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0371956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 IMAGES 3 COLOMNS">
  <p:cSld name="TITLE + IMAGES 3 COLOMNS">
    <p:spTree>
      <p:nvGrpSpPr>
        <p:cNvPr id="1" name="Shape 107"/>
        <p:cNvGrpSpPr/>
        <p:nvPr/>
      </p:nvGrpSpPr>
      <p:grpSpPr>
        <a:xfrm>
          <a:off x="0" y="0"/>
          <a:ext cx="0" cy="0"/>
          <a:chOff x="0" y="0"/>
          <a:chExt cx="0" cy="0"/>
        </a:xfrm>
      </p:grpSpPr>
      <p:sp>
        <p:nvSpPr>
          <p:cNvPr id="108" name="Google Shape;108;p74"/>
          <p:cNvSpPr txBox="1">
            <a:spLocks noGrp="1"/>
          </p:cNvSpPr>
          <p:nvPr>
            <p:ph type="title"/>
          </p:nvPr>
        </p:nvSpPr>
        <p:spPr>
          <a:xfrm>
            <a:off x="839788" y="581890"/>
            <a:ext cx="10655526" cy="4868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3A0"/>
              </a:buClr>
              <a:buSzPts val="3600"/>
              <a:buFont typeface="Gill Sans"/>
              <a:buNone/>
              <a:defRPr sz="36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74"/>
          <p:cNvSpPr>
            <a:spLocks noGrp="1"/>
          </p:cNvSpPr>
          <p:nvPr>
            <p:ph type="pic" idx="2"/>
          </p:nvPr>
        </p:nvSpPr>
        <p:spPr>
          <a:xfrm>
            <a:off x="839788" y="2266251"/>
            <a:ext cx="3265073" cy="2204040"/>
          </a:xfrm>
          <a:prstGeom prst="rect">
            <a:avLst/>
          </a:prstGeom>
          <a:noFill/>
          <a:ln>
            <a:noFill/>
          </a:ln>
        </p:spPr>
      </p:sp>
      <p:sp>
        <p:nvSpPr>
          <p:cNvPr id="110" name="Google Shape;110;p74"/>
          <p:cNvSpPr txBox="1">
            <a:spLocks noGrp="1"/>
          </p:cNvSpPr>
          <p:nvPr>
            <p:ph type="body" idx="1"/>
          </p:nvPr>
        </p:nvSpPr>
        <p:spPr>
          <a:xfrm>
            <a:off x="839788"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1" name="Google Shape;111;p74"/>
          <p:cNvSpPr txBox="1">
            <a:spLocks noGrp="1"/>
          </p:cNvSpPr>
          <p:nvPr>
            <p:ph type="body" idx="3"/>
          </p:nvPr>
        </p:nvSpPr>
        <p:spPr>
          <a:xfrm>
            <a:off x="839788" y="1071356"/>
            <a:ext cx="10655526" cy="56743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74"/>
          <p:cNvSpPr txBox="1">
            <a:spLocks noGrp="1"/>
          </p:cNvSpPr>
          <p:nvPr>
            <p:ph type="body" idx="4"/>
          </p:nvPr>
        </p:nvSpPr>
        <p:spPr>
          <a:xfrm>
            <a:off x="4535014"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3" name="Google Shape;113;p74"/>
          <p:cNvSpPr txBox="1">
            <a:spLocks noGrp="1"/>
          </p:cNvSpPr>
          <p:nvPr>
            <p:ph type="body" idx="5"/>
          </p:nvPr>
        </p:nvSpPr>
        <p:spPr>
          <a:xfrm>
            <a:off x="8230240" y="4719150"/>
            <a:ext cx="3336327"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4" name="Google Shape;114;p74"/>
          <p:cNvSpPr>
            <a:spLocks noGrp="1"/>
          </p:cNvSpPr>
          <p:nvPr>
            <p:ph type="pic" idx="6"/>
          </p:nvPr>
        </p:nvSpPr>
        <p:spPr>
          <a:xfrm>
            <a:off x="8230241" y="2266251"/>
            <a:ext cx="3265073" cy="2204040"/>
          </a:xfrm>
          <a:prstGeom prst="rect">
            <a:avLst/>
          </a:prstGeom>
          <a:noFill/>
          <a:ln>
            <a:noFill/>
          </a:ln>
        </p:spPr>
      </p:sp>
      <p:sp>
        <p:nvSpPr>
          <p:cNvPr id="115" name="Google Shape;115;p74"/>
          <p:cNvSpPr>
            <a:spLocks noGrp="1"/>
          </p:cNvSpPr>
          <p:nvPr>
            <p:ph type="pic" idx="7"/>
          </p:nvPr>
        </p:nvSpPr>
        <p:spPr>
          <a:xfrm>
            <a:off x="4535014" y="2266251"/>
            <a:ext cx="3265073" cy="2204040"/>
          </a:xfrm>
          <a:prstGeom prst="rect">
            <a:avLst/>
          </a:prstGeom>
          <a:noFill/>
          <a:ln>
            <a:noFill/>
          </a:ln>
        </p:spPr>
      </p:sp>
      <p:pic>
        <p:nvPicPr>
          <p:cNvPr id="116" name="Google Shape;116;p74"/>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8619459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TEXT INFOGRAPHIC/IMAGE">
  <p:cSld name="TITLE TEXT INFOGRAPHIC/IMAGE">
    <p:spTree>
      <p:nvGrpSpPr>
        <p:cNvPr id="1" name="Shape 117"/>
        <p:cNvGrpSpPr/>
        <p:nvPr/>
      </p:nvGrpSpPr>
      <p:grpSpPr>
        <a:xfrm>
          <a:off x="0" y="0"/>
          <a:ext cx="0" cy="0"/>
          <a:chOff x="0" y="0"/>
          <a:chExt cx="0" cy="0"/>
        </a:xfrm>
      </p:grpSpPr>
      <p:sp>
        <p:nvSpPr>
          <p:cNvPr id="118" name="Google Shape;118;p75"/>
          <p:cNvSpPr txBox="1">
            <a:spLocks noGrp="1"/>
          </p:cNvSpPr>
          <p:nvPr>
            <p:ph type="body" idx="1"/>
          </p:nvPr>
        </p:nvSpPr>
        <p:spPr>
          <a:xfrm>
            <a:off x="4449337" y="702527"/>
            <a:ext cx="6936057" cy="516646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75"/>
          <p:cNvSpPr txBox="1">
            <a:spLocks noGrp="1"/>
          </p:cNvSpPr>
          <p:nvPr>
            <p:ph type="title"/>
          </p:nvPr>
        </p:nvSpPr>
        <p:spPr>
          <a:xfrm>
            <a:off x="839788" y="702527"/>
            <a:ext cx="3375374" cy="113742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3200"/>
              <a:buFont typeface="Gill Sans"/>
              <a:buNone/>
              <a:defRPr sz="32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75"/>
          <p:cNvSpPr txBox="1">
            <a:spLocks noGrp="1"/>
          </p:cNvSpPr>
          <p:nvPr>
            <p:ph type="body" idx="2"/>
          </p:nvPr>
        </p:nvSpPr>
        <p:spPr>
          <a:xfrm>
            <a:off x="839789" y="2057400"/>
            <a:ext cx="3375374"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121" name="Google Shape;121;p7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9977895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FULL IMAGE + TEXT BOX 2">
  <p:cSld name="FULL IMAGE + TEXT BOX 2">
    <p:bg>
      <p:bgPr>
        <a:blipFill>
          <a:blip r:embed="rId2">
            <a:alphaModFix/>
          </a:blip>
          <a:stretch>
            <a:fillRect/>
          </a:stretch>
        </a:blipFill>
        <a:effectLst/>
      </p:bgPr>
    </p:bg>
    <p:spTree>
      <p:nvGrpSpPr>
        <p:cNvPr id="1" name="Shape 122"/>
        <p:cNvGrpSpPr/>
        <p:nvPr/>
      </p:nvGrpSpPr>
      <p:grpSpPr>
        <a:xfrm>
          <a:off x="0" y="0"/>
          <a:ext cx="0" cy="0"/>
          <a:chOff x="0" y="0"/>
          <a:chExt cx="0" cy="0"/>
        </a:xfrm>
      </p:grpSpPr>
      <p:sp>
        <p:nvSpPr>
          <p:cNvPr id="123" name="Google Shape;123;p76"/>
          <p:cNvSpPr>
            <a:spLocks noGrp="1"/>
          </p:cNvSpPr>
          <p:nvPr>
            <p:ph type="pic" idx="2"/>
          </p:nvPr>
        </p:nvSpPr>
        <p:spPr>
          <a:xfrm>
            <a:off x="0" y="0"/>
            <a:ext cx="12192000" cy="6182139"/>
          </a:xfrm>
          <a:prstGeom prst="rect">
            <a:avLst/>
          </a:prstGeom>
          <a:noFill/>
          <a:ln>
            <a:noFill/>
          </a:ln>
        </p:spPr>
      </p:sp>
      <p:sp>
        <p:nvSpPr>
          <p:cNvPr id="124" name="Google Shape;124;p76"/>
          <p:cNvSpPr txBox="1">
            <a:spLocks noGrp="1"/>
          </p:cNvSpPr>
          <p:nvPr>
            <p:ph type="title"/>
          </p:nvPr>
        </p:nvSpPr>
        <p:spPr>
          <a:xfrm>
            <a:off x="8816626" y="0"/>
            <a:ext cx="3375374" cy="1530625"/>
          </a:xfrm>
          <a:prstGeom prst="rect">
            <a:avLst/>
          </a:prstGeom>
          <a:solidFill>
            <a:srgbClr val="00196D">
              <a:alpha val="69803"/>
            </a:srgbClr>
          </a:solidFill>
          <a:ln>
            <a:noFill/>
          </a:ln>
        </p:spPr>
        <p:txBody>
          <a:bodyPr spcFirstLastPara="1" wrap="square" lIns="288000" tIns="288000" rIns="288000" bIns="288000" anchor="ctr" anchorCtr="0">
            <a:normAutofit/>
          </a:bodyPr>
          <a:lstStyle>
            <a:lvl1pPr lvl="0" algn="l">
              <a:lnSpc>
                <a:spcPct val="90000"/>
              </a:lnSpc>
              <a:spcBef>
                <a:spcPts val="0"/>
              </a:spcBef>
              <a:spcAft>
                <a:spcPts val="0"/>
              </a:spcAft>
              <a:buClr>
                <a:schemeClr val="lt1"/>
              </a:buClr>
              <a:buSzPts val="3200"/>
              <a:buFont typeface="Gill Sans"/>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76"/>
          <p:cNvSpPr txBox="1">
            <a:spLocks noGrp="1"/>
          </p:cNvSpPr>
          <p:nvPr>
            <p:ph type="body" idx="1"/>
          </p:nvPr>
        </p:nvSpPr>
        <p:spPr>
          <a:xfrm>
            <a:off x="8816626" y="1530626"/>
            <a:ext cx="3375374" cy="4651513"/>
          </a:xfrm>
          <a:prstGeom prst="rect">
            <a:avLst/>
          </a:prstGeom>
          <a:solidFill>
            <a:srgbClr val="00196D">
              <a:alpha val="69803"/>
            </a:srgbClr>
          </a:solidFill>
          <a:ln>
            <a:noFill/>
          </a:ln>
        </p:spPr>
        <p:txBody>
          <a:bodyPr spcFirstLastPara="1" wrap="square" lIns="288000" tIns="288000" rIns="288000" bIns="2880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126" name="Google Shape;126;p76"/>
          <p:cNvPicPr preferRelativeResize="0"/>
          <p:nvPr/>
        </p:nvPicPr>
        <p:blipFill rotWithShape="1">
          <a:blip r:embed="rId3">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7410766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EMPTY SLIDE" type="blank">
  <p:cSld name="EMPTY SLIDE">
    <p:spTree>
      <p:nvGrpSpPr>
        <p:cNvPr id="1" name="Shape 127"/>
        <p:cNvGrpSpPr/>
        <p:nvPr/>
      </p:nvGrpSpPr>
      <p:grpSpPr>
        <a:xfrm>
          <a:off x="0" y="0"/>
          <a:ext cx="0" cy="0"/>
          <a:chOff x="0" y="0"/>
          <a:chExt cx="0" cy="0"/>
        </a:xfrm>
      </p:grpSpPr>
      <p:pic>
        <p:nvPicPr>
          <p:cNvPr id="128" name="Google Shape;128;p77"/>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0102712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29"/>
        <p:cNvGrpSpPr/>
        <p:nvPr/>
      </p:nvGrpSpPr>
      <p:grpSpPr>
        <a:xfrm>
          <a:off x="0" y="0"/>
          <a:ext cx="0" cy="0"/>
          <a:chOff x="0" y="0"/>
          <a:chExt cx="0" cy="0"/>
        </a:xfrm>
      </p:grpSpPr>
    </p:spTree>
    <p:extLst>
      <p:ext uri="{BB962C8B-B14F-4D97-AF65-F5344CB8AC3E}">
        <p14:creationId xmlns:p14="http://schemas.microsoft.com/office/powerpoint/2010/main" val="272590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00AA3-B144-4E7D-95B0-98C2276E8C8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E1CAAD2-2557-4558-A9CC-7A1218579E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C7A9C1-6F45-4E01-A0C2-9C9D10EDD0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14C69A6-8558-4A91-BB32-95CF1406FD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E7D8F5-B0A8-4087-98B1-BE2ACC7A46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02C90D2-D1D5-4F3F-9B59-CE75A91D985B}"/>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01/09/2026</a:t>
            </a:fld>
            <a:endParaRPr lang="en-GB"/>
          </a:p>
        </p:txBody>
      </p:sp>
      <p:sp>
        <p:nvSpPr>
          <p:cNvPr id="8" name="Footer Placeholder 7">
            <a:extLst>
              <a:ext uri="{FF2B5EF4-FFF2-40B4-BE49-F238E27FC236}">
                <a16:creationId xmlns:a16="http://schemas.microsoft.com/office/drawing/2014/main" id="{2B56660D-CDB2-4852-896F-3FDD8E1F2E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2ECAC51A-72FD-4317-BA0F-108A74B9E39E}"/>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20819077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36"/>
        <p:cNvGrpSpPr/>
        <p:nvPr/>
      </p:nvGrpSpPr>
      <p:grpSpPr>
        <a:xfrm>
          <a:off x="0" y="0"/>
          <a:ext cx="0" cy="0"/>
          <a:chOff x="0" y="0"/>
          <a:chExt cx="0" cy="0"/>
        </a:xfrm>
      </p:grpSpPr>
      <p:sp>
        <p:nvSpPr>
          <p:cNvPr id="137" name="Google Shape;137;p8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8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sp>
        <p:nvSpPr>
          <p:cNvPr id="139" name="Google Shape;139;p8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sp>
        <p:nvSpPr>
          <p:cNvPr id="140" name="Google Shape;140;p8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1" name="Google Shape;141;p8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2" name="Google Shape;142;p8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Gill Sans"/>
                <a:ea typeface="Gill Sans"/>
                <a:cs typeface="Gill Sans"/>
                <a:sym typeface="Gill Sans"/>
              </a:defRPr>
            </a:lvl1pPr>
            <a:lvl2pPr marL="0" marR="0" lvl="1" indent="0" algn="l" rtl="0">
              <a:spcBef>
                <a:spcPts val="0"/>
              </a:spcBef>
              <a:buNone/>
              <a:defRPr sz="1800">
                <a:solidFill>
                  <a:schemeClr val="dk1"/>
                </a:solidFill>
                <a:latin typeface="Gill Sans"/>
                <a:ea typeface="Gill Sans"/>
                <a:cs typeface="Gill Sans"/>
                <a:sym typeface="Gill Sans"/>
              </a:defRPr>
            </a:lvl2pPr>
            <a:lvl3pPr marL="0" marR="0" lvl="2" indent="0" algn="l" rtl="0">
              <a:spcBef>
                <a:spcPts val="0"/>
              </a:spcBef>
              <a:buNone/>
              <a:defRPr sz="1800">
                <a:solidFill>
                  <a:schemeClr val="dk1"/>
                </a:solidFill>
                <a:latin typeface="Gill Sans"/>
                <a:ea typeface="Gill Sans"/>
                <a:cs typeface="Gill Sans"/>
                <a:sym typeface="Gill Sans"/>
              </a:defRPr>
            </a:lvl3pPr>
            <a:lvl4pPr marL="0" marR="0" lvl="3" indent="0" algn="l" rtl="0">
              <a:spcBef>
                <a:spcPts val="0"/>
              </a:spcBef>
              <a:buNone/>
              <a:defRPr sz="1800">
                <a:solidFill>
                  <a:schemeClr val="dk1"/>
                </a:solidFill>
                <a:latin typeface="Gill Sans"/>
                <a:ea typeface="Gill Sans"/>
                <a:cs typeface="Gill Sans"/>
                <a:sym typeface="Gill Sans"/>
              </a:defRPr>
            </a:lvl4pPr>
            <a:lvl5pPr marL="0" marR="0" lvl="4" indent="0" algn="l" rtl="0">
              <a:spcBef>
                <a:spcPts val="0"/>
              </a:spcBef>
              <a:buNone/>
              <a:defRPr sz="1800">
                <a:solidFill>
                  <a:schemeClr val="dk1"/>
                </a:solidFill>
                <a:latin typeface="Gill Sans"/>
                <a:ea typeface="Gill Sans"/>
                <a:cs typeface="Gill Sans"/>
                <a:sym typeface="Gill Sans"/>
              </a:defRPr>
            </a:lvl5pPr>
            <a:lvl6pPr marL="0" marR="0" lvl="5" indent="0" algn="l" rtl="0">
              <a:spcBef>
                <a:spcPts val="0"/>
              </a:spcBef>
              <a:buNone/>
              <a:defRPr sz="1800">
                <a:solidFill>
                  <a:schemeClr val="dk1"/>
                </a:solidFill>
                <a:latin typeface="Gill Sans"/>
                <a:ea typeface="Gill Sans"/>
                <a:cs typeface="Gill Sans"/>
                <a:sym typeface="Gill Sans"/>
              </a:defRPr>
            </a:lvl6pPr>
            <a:lvl7pPr marL="0" marR="0" lvl="6" indent="0" algn="l" rtl="0">
              <a:spcBef>
                <a:spcPts val="0"/>
              </a:spcBef>
              <a:buNone/>
              <a:defRPr sz="1800">
                <a:solidFill>
                  <a:schemeClr val="dk1"/>
                </a:solidFill>
                <a:latin typeface="Gill Sans"/>
                <a:ea typeface="Gill Sans"/>
                <a:cs typeface="Gill Sans"/>
                <a:sym typeface="Gill Sans"/>
              </a:defRPr>
            </a:lvl7pPr>
            <a:lvl8pPr marL="0" marR="0" lvl="7" indent="0" algn="l" rtl="0">
              <a:spcBef>
                <a:spcPts val="0"/>
              </a:spcBef>
              <a:buNone/>
              <a:defRPr sz="1800">
                <a:solidFill>
                  <a:schemeClr val="dk1"/>
                </a:solidFill>
                <a:latin typeface="Gill Sans"/>
                <a:ea typeface="Gill Sans"/>
                <a:cs typeface="Gill Sans"/>
                <a:sym typeface="Gill Sans"/>
              </a:defRPr>
            </a:lvl8pPr>
            <a:lvl9pPr marL="0" marR="0" lvl="8" indent="0" algn="l" rtl="0">
              <a:spcBef>
                <a:spcPts val="0"/>
              </a:spcBef>
              <a:buNone/>
              <a:defRPr sz="1800">
                <a:solidFill>
                  <a:schemeClr val="dk1"/>
                </a:solidFill>
                <a:latin typeface="Gill Sans"/>
                <a:ea typeface="Gill Sans"/>
                <a:cs typeface="Gill Sans"/>
                <a:sym typeface="Gill Sans"/>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835162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0210719-B33A-40ED-B288-778CACD7614B}" type="datetimeFigureOut">
              <a:rPr lang="en-US" smtClean="0"/>
              <a:t>9/1/26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21255-5C5E-4DA1-9336-427DF85F1837}" type="slidenum">
              <a:rPr lang="en-US" smtClean="0"/>
              <a:t>‹#›</a:t>
            </a:fld>
            <a:endParaRPr lang="en-US"/>
          </a:p>
        </p:txBody>
      </p:sp>
    </p:spTree>
    <p:extLst>
      <p:ext uri="{BB962C8B-B14F-4D97-AF65-F5344CB8AC3E}">
        <p14:creationId xmlns:p14="http://schemas.microsoft.com/office/powerpoint/2010/main" val="21219519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lvl1pPr>
              <a:defRPr b="0" i="0">
                <a:latin typeface="Neutraface 2 Text Book" charset="0"/>
                <a:ea typeface="Neutraface 2 Text Book" charset="0"/>
                <a:cs typeface="Neutraface 2 Text Book" charset="0"/>
              </a:defRPr>
            </a:lvl1pPr>
            <a:lvl2pPr>
              <a:defRPr b="0" i="0">
                <a:latin typeface="Neutraface 2 Text Book" charset="0"/>
                <a:ea typeface="Neutraface 2 Text Book" charset="0"/>
                <a:cs typeface="Neutraface 2 Text Book" charset="0"/>
              </a:defRPr>
            </a:lvl2pPr>
            <a:lvl3pPr>
              <a:defRPr b="0" i="0">
                <a:latin typeface="Neutraface 2 Text Book" charset="0"/>
                <a:ea typeface="Neutraface 2 Text Book" charset="0"/>
                <a:cs typeface="Neutraface 2 Text Book" charset="0"/>
              </a:defRPr>
            </a:lvl3pPr>
            <a:lvl4pPr>
              <a:defRPr b="0" i="0">
                <a:latin typeface="Neutraface 2 Text Book" charset="0"/>
                <a:ea typeface="Neutraface 2 Text Book" charset="0"/>
                <a:cs typeface="Neutraface 2 Text Book" charset="0"/>
              </a:defRPr>
            </a:lvl4pPr>
            <a:lvl5pPr>
              <a:defRPr b="0" i="0">
                <a:latin typeface="Neutraface 2 Text Book" charset="0"/>
                <a:ea typeface="Neutraface 2 Text Book" charset="0"/>
                <a:cs typeface="Neutraface 2 Text Book"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210719-B33A-40ED-B288-778CACD7614B}" type="datetimeFigureOut">
              <a:rPr lang="en-US" smtClean="0"/>
              <a:t>9/1/26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21255-5C5E-4DA1-9336-427DF85F1837}" type="slidenum">
              <a:rPr lang="en-US" smtClean="0"/>
              <a:t>‹#›</a:t>
            </a:fld>
            <a:endParaRPr lang="en-US"/>
          </a:p>
        </p:txBody>
      </p:sp>
    </p:spTree>
    <p:extLst>
      <p:ext uri="{BB962C8B-B14F-4D97-AF65-F5344CB8AC3E}">
        <p14:creationId xmlns:p14="http://schemas.microsoft.com/office/powerpoint/2010/main" val="21610319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0210719-B33A-40ED-B288-778CACD7614B}" type="datetimeFigureOut">
              <a:rPr lang="en-US" smtClean="0"/>
              <a:t>9/1/26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21255-5C5E-4DA1-9336-427DF85F1837}" type="slidenum">
              <a:rPr lang="en-US" smtClean="0"/>
              <a:t>‹#›</a:t>
            </a:fld>
            <a:endParaRPr lang="en-US"/>
          </a:p>
        </p:txBody>
      </p:sp>
    </p:spTree>
    <p:extLst>
      <p:ext uri="{BB962C8B-B14F-4D97-AF65-F5344CB8AC3E}">
        <p14:creationId xmlns:p14="http://schemas.microsoft.com/office/powerpoint/2010/main" val="10698041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0210719-B33A-40ED-B288-778CACD7614B}" type="datetimeFigureOut">
              <a:rPr lang="en-US" smtClean="0"/>
              <a:t>9/1/26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21255-5C5E-4DA1-9336-427DF85F1837}" type="slidenum">
              <a:rPr lang="en-US" smtClean="0"/>
              <a:t>‹#›</a:t>
            </a:fld>
            <a:endParaRPr lang="en-US"/>
          </a:p>
        </p:txBody>
      </p:sp>
    </p:spTree>
    <p:extLst>
      <p:ext uri="{BB962C8B-B14F-4D97-AF65-F5344CB8AC3E}">
        <p14:creationId xmlns:p14="http://schemas.microsoft.com/office/powerpoint/2010/main" val="36011623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210719-B33A-40ED-B288-778CACD7614B}" type="datetimeFigureOut">
              <a:rPr lang="en-US" smtClean="0"/>
              <a:t>9/1/26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321255-5C5E-4DA1-9336-427DF85F1837}" type="slidenum">
              <a:rPr lang="en-US" smtClean="0"/>
              <a:t>‹#›</a:t>
            </a:fld>
            <a:endParaRPr lang="en-US"/>
          </a:p>
        </p:txBody>
      </p:sp>
    </p:spTree>
    <p:extLst>
      <p:ext uri="{BB962C8B-B14F-4D97-AF65-F5344CB8AC3E}">
        <p14:creationId xmlns:p14="http://schemas.microsoft.com/office/powerpoint/2010/main" val="39448530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50210719-B33A-40ED-B288-778CACD7614B}" type="datetimeFigureOut">
              <a:rPr lang="en-US" smtClean="0"/>
              <a:t>9/1/26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321255-5C5E-4DA1-9336-427DF85F1837}" type="slidenum">
              <a:rPr lang="en-US" smtClean="0"/>
              <a:t>‹#›</a:t>
            </a:fld>
            <a:endParaRPr lang="en-US"/>
          </a:p>
        </p:txBody>
      </p:sp>
    </p:spTree>
    <p:extLst>
      <p:ext uri="{BB962C8B-B14F-4D97-AF65-F5344CB8AC3E}">
        <p14:creationId xmlns:p14="http://schemas.microsoft.com/office/powerpoint/2010/main" val="32074735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210719-B33A-40ED-B288-778CACD7614B}" type="datetimeFigureOut">
              <a:rPr lang="en-US" smtClean="0"/>
              <a:t>9/1/26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321255-5C5E-4DA1-9336-427DF85F1837}" type="slidenum">
              <a:rPr lang="en-US" smtClean="0"/>
              <a:t>‹#›</a:t>
            </a:fld>
            <a:endParaRPr lang="en-US"/>
          </a:p>
        </p:txBody>
      </p:sp>
    </p:spTree>
    <p:extLst>
      <p:ext uri="{BB962C8B-B14F-4D97-AF65-F5344CB8AC3E}">
        <p14:creationId xmlns:p14="http://schemas.microsoft.com/office/powerpoint/2010/main" val="22420597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210719-B33A-40ED-B288-778CACD7614B}" type="datetimeFigureOut">
              <a:rPr lang="en-US" smtClean="0"/>
              <a:t>9/1/26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21255-5C5E-4DA1-9336-427DF85F1837}" type="slidenum">
              <a:rPr lang="en-US" smtClean="0"/>
              <a:t>‹#›</a:t>
            </a:fld>
            <a:endParaRPr lang="en-US"/>
          </a:p>
        </p:txBody>
      </p:sp>
    </p:spTree>
    <p:extLst>
      <p:ext uri="{BB962C8B-B14F-4D97-AF65-F5344CB8AC3E}">
        <p14:creationId xmlns:p14="http://schemas.microsoft.com/office/powerpoint/2010/main" val="14882120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210719-B33A-40ED-B288-778CACD7614B}" type="datetimeFigureOut">
              <a:rPr lang="en-US" smtClean="0"/>
              <a:t>9/1/26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21255-5C5E-4DA1-9336-427DF85F1837}" type="slidenum">
              <a:rPr lang="en-US" smtClean="0"/>
              <a:t>‹#›</a:t>
            </a:fld>
            <a:endParaRPr lang="en-US"/>
          </a:p>
        </p:txBody>
      </p:sp>
    </p:spTree>
    <p:extLst>
      <p:ext uri="{BB962C8B-B14F-4D97-AF65-F5344CB8AC3E}">
        <p14:creationId xmlns:p14="http://schemas.microsoft.com/office/powerpoint/2010/main" val="369566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7737F-84F5-4887-B92F-5722BD05BC6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D503648-322E-40E7-9FA9-34ED0F40362F}"/>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01/09/2026</a:t>
            </a:fld>
            <a:endParaRPr lang="en-GB"/>
          </a:p>
        </p:txBody>
      </p:sp>
      <p:sp>
        <p:nvSpPr>
          <p:cNvPr id="4" name="Footer Placeholder 3">
            <a:extLst>
              <a:ext uri="{FF2B5EF4-FFF2-40B4-BE49-F238E27FC236}">
                <a16:creationId xmlns:a16="http://schemas.microsoft.com/office/drawing/2014/main" id="{ED7174B9-A45F-4BAF-9277-0D17A1887C5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6F4306E0-36B1-411E-BA9B-EA90D76E9944}"/>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6392602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210719-B33A-40ED-B288-778CACD7614B}" type="datetimeFigureOut">
              <a:rPr lang="en-US" smtClean="0"/>
              <a:t>9/1/26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21255-5C5E-4DA1-9336-427DF85F1837}" type="slidenum">
              <a:rPr lang="en-US" smtClean="0"/>
              <a:t>‹#›</a:t>
            </a:fld>
            <a:endParaRPr lang="en-US"/>
          </a:p>
        </p:txBody>
      </p:sp>
    </p:spTree>
    <p:extLst>
      <p:ext uri="{BB962C8B-B14F-4D97-AF65-F5344CB8AC3E}">
        <p14:creationId xmlns:p14="http://schemas.microsoft.com/office/powerpoint/2010/main" val="22895138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210719-B33A-40ED-B288-778CACD7614B}" type="datetimeFigureOut">
              <a:rPr lang="en-US" smtClean="0"/>
              <a:t>9/1/26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21255-5C5E-4DA1-9336-427DF85F1837}" type="slidenum">
              <a:rPr lang="en-US" smtClean="0"/>
              <a:t>‹#›</a:t>
            </a:fld>
            <a:endParaRPr lang="en-US"/>
          </a:p>
        </p:txBody>
      </p:sp>
    </p:spTree>
    <p:extLst>
      <p:ext uri="{BB962C8B-B14F-4D97-AF65-F5344CB8AC3E}">
        <p14:creationId xmlns:p14="http://schemas.microsoft.com/office/powerpoint/2010/main" val="22825055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9"/>
        <p:cNvGrpSpPr/>
        <p:nvPr/>
      </p:nvGrpSpPr>
      <p:grpSpPr>
        <a:xfrm>
          <a:off x="0" y="0"/>
          <a:ext cx="0" cy="0"/>
          <a:chOff x="0" y="0"/>
          <a:chExt cx="0" cy="0"/>
        </a:xfrm>
      </p:grpSpPr>
      <p:sp>
        <p:nvSpPr>
          <p:cNvPr id="150" name="Google Shape;150;p4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4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2" name="Google Shape;152;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423931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61"/>
        <p:cNvGrpSpPr/>
        <p:nvPr/>
      </p:nvGrpSpPr>
      <p:grpSpPr>
        <a:xfrm>
          <a:off x="0" y="0"/>
          <a:ext cx="0" cy="0"/>
          <a:chOff x="0" y="0"/>
          <a:chExt cx="0" cy="0"/>
        </a:xfrm>
      </p:grpSpPr>
      <p:sp>
        <p:nvSpPr>
          <p:cNvPr id="162" name="Google Shape;162;p46"/>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Gill Sans"/>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46"/>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64" name="Google Shape;164;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584928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74"/>
        <p:cNvGrpSpPr/>
        <p:nvPr/>
      </p:nvGrpSpPr>
      <p:grpSpPr>
        <a:xfrm>
          <a:off x="0" y="0"/>
          <a:ext cx="0" cy="0"/>
          <a:chOff x="0" y="0"/>
          <a:chExt cx="0" cy="0"/>
        </a:xfrm>
      </p:grpSpPr>
      <p:sp>
        <p:nvSpPr>
          <p:cNvPr id="175" name="Google Shape;175;p4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Gill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48"/>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77" name="Google Shape;177;p48"/>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78" name="Google Shape;178;p48"/>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79" name="Google Shape;179;p48"/>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80" name="Google Shape;180;p4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4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4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347451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8"/>
        <p:cNvGrpSpPr/>
        <p:nvPr/>
      </p:nvGrpSpPr>
      <p:grpSpPr>
        <a:xfrm>
          <a:off x="0" y="0"/>
          <a:ext cx="0" cy="0"/>
          <a:chOff x="0" y="0"/>
          <a:chExt cx="0" cy="0"/>
        </a:xfrm>
      </p:grpSpPr>
      <p:sp>
        <p:nvSpPr>
          <p:cNvPr id="189" name="Google Shape;189;p5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 name="Google Shape;190;p5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5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45647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92"/>
        <p:cNvGrpSpPr/>
        <p:nvPr/>
      </p:nvGrpSpPr>
      <p:grpSpPr>
        <a:xfrm>
          <a:off x="0" y="0"/>
          <a:ext cx="0" cy="0"/>
          <a:chOff x="0" y="0"/>
          <a:chExt cx="0" cy="0"/>
        </a:xfrm>
      </p:grpSpPr>
      <p:sp>
        <p:nvSpPr>
          <p:cNvPr id="193" name="Google Shape;193;p5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5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95" name="Google Shape;195;p5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96" name="Google Shape;196;p5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5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5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672452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99"/>
        <p:cNvGrpSpPr/>
        <p:nvPr/>
      </p:nvGrpSpPr>
      <p:grpSpPr>
        <a:xfrm>
          <a:off x="0" y="0"/>
          <a:ext cx="0" cy="0"/>
          <a:chOff x="0" y="0"/>
          <a:chExt cx="0" cy="0"/>
        </a:xfrm>
      </p:grpSpPr>
      <p:sp>
        <p:nvSpPr>
          <p:cNvPr id="200" name="Google Shape;200;p5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52"/>
          <p:cNvSpPr>
            <a:spLocks noGrp="1"/>
          </p:cNvSpPr>
          <p:nvPr>
            <p:ph type="pic" idx="2"/>
          </p:nvPr>
        </p:nvSpPr>
        <p:spPr>
          <a:xfrm>
            <a:off x="2389717" y="612775"/>
            <a:ext cx="7315200" cy="4114800"/>
          </a:xfrm>
          <a:prstGeom prst="rect">
            <a:avLst/>
          </a:prstGeom>
          <a:noFill/>
          <a:ln>
            <a:noFill/>
          </a:ln>
        </p:spPr>
      </p:sp>
      <p:sp>
        <p:nvSpPr>
          <p:cNvPr id="202" name="Google Shape;202;p5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03" name="Google Shape;203;p5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5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5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904968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06"/>
        <p:cNvGrpSpPr/>
        <p:nvPr/>
      </p:nvGrpSpPr>
      <p:grpSpPr>
        <a:xfrm>
          <a:off x="0" y="0"/>
          <a:ext cx="0" cy="0"/>
          <a:chOff x="0" y="0"/>
          <a:chExt cx="0" cy="0"/>
        </a:xfrm>
      </p:grpSpPr>
      <p:sp>
        <p:nvSpPr>
          <p:cNvPr id="207" name="Google Shape;207;p5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8" name="Google Shape;208;p5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9" name="Google Shape;209;p5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5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5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585439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12"/>
        <p:cNvGrpSpPr/>
        <p:nvPr/>
      </p:nvGrpSpPr>
      <p:grpSpPr>
        <a:xfrm>
          <a:off x="0" y="0"/>
          <a:ext cx="0" cy="0"/>
          <a:chOff x="0" y="0"/>
          <a:chExt cx="0" cy="0"/>
        </a:xfrm>
      </p:grpSpPr>
      <p:sp>
        <p:nvSpPr>
          <p:cNvPr id="213" name="Google Shape;213;p5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5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5" name="Google Shape;215;p5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5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5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1825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94BCC9-382E-4D58-9EF0-B8256D532D58}"/>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01/09/2026</a:t>
            </a:fld>
            <a:endParaRPr lang="en-GB"/>
          </a:p>
        </p:txBody>
      </p:sp>
      <p:sp>
        <p:nvSpPr>
          <p:cNvPr id="3" name="Footer Placeholder 2">
            <a:extLst>
              <a:ext uri="{FF2B5EF4-FFF2-40B4-BE49-F238E27FC236}">
                <a16:creationId xmlns:a16="http://schemas.microsoft.com/office/drawing/2014/main" id="{D0455179-8C30-4796-82DB-6D85291B148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7B8906D7-BB58-4959-A7DE-78406B340492}"/>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16520406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218"/>
        <p:cNvGrpSpPr/>
        <p:nvPr/>
      </p:nvGrpSpPr>
      <p:grpSpPr>
        <a:xfrm>
          <a:off x="0" y="0"/>
          <a:ext cx="0" cy="0"/>
          <a:chOff x="0" y="0"/>
          <a:chExt cx="0" cy="0"/>
        </a:xfrm>
      </p:grpSpPr>
      <p:sp>
        <p:nvSpPr>
          <p:cNvPr id="219" name="Google Shape;219;p55"/>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normAutofit/>
          </a:bodyPr>
          <a:lstStyle>
            <a:lvl1pPr marL="457200" lvl="0" indent="-228600" algn="l">
              <a:spcBef>
                <a:spcPts val="640"/>
              </a:spcBef>
              <a:spcAft>
                <a:spcPts val="0"/>
              </a:spcAft>
              <a:buClr>
                <a:schemeClr val="dk1"/>
              </a:buClr>
              <a:buSzPts val="32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21" name="Google Shape;221;p5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521513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DE847-96ED-4EE5-A098-A0E3D1D58F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94D9-168B-49A6-B5DF-DC05A6FC31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8366095-256A-434B-9B25-742B8B178F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F30618-C17D-4082-882A-BFDCE12D95CC}"/>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01/09/2026</a:t>
            </a:fld>
            <a:endParaRPr lang="en-GB"/>
          </a:p>
        </p:txBody>
      </p:sp>
      <p:sp>
        <p:nvSpPr>
          <p:cNvPr id="6" name="Footer Placeholder 5">
            <a:extLst>
              <a:ext uri="{FF2B5EF4-FFF2-40B4-BE49-F238E27FC236}">
                <a16:creationId xmlns:a16="http://schemas.microsoft.com/office/drawing/2014/main" id="{48CB1117-5B1D-4CD9-A93C-ED9DC224FC5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688798C0-53B4-4717-8105-02DC6D9655C0}"/>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4266752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F1E6B-D16F-4829-98F1-74A10B0D1742}"/>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8E6A4F04-DD94-4D11-BD7E-49EEBF2ED6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BDC1E4D-F45F-49C7-9CEA-16D59E5528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34BDD1-417E-4448-9032-69BE60764A09}"/>
              </a:ext>
            </a:extLst>
          </p:cNvPr>
          <p:cNvSpPr>
            <a:spLocks noGrp="1"/>
          </p:cNvSpPr>
          <p:nvPr>
            <p:ph type="dt" sz="half" idx="10"/>
          </p:nvPr>
        </p:nvSpPr>
        <p:spPr>
          <a:xfrm>
            <a:off x="838200" y="6356350"/>
            <a:ext cx="2743200" cy="365125"/>
          </a:xfrm>
          <a:prstGeom prst="rect">
            <a:avLst/>
          </a:prstGeom>
        </p:spPr>
        <p:txBody>
          <a:bodyPr/>
          <a:lstStyle/>
          <a:p>
            <a:fld id="{A61FEFCE-4B43-43A8-9EDD-26E6DAC7353F}" type="datetimeFigureOut">
              <a:rPr lang="en-GB" smtClean="0"/>
              <a:t>01/09/2026</a:t>
            </a:fld>
            <a:endParaRPr lang="en-GB"/>
          </a:p>
        </p:txBody>
      </p:sp>
      <p:sp>
        <p:nvSpPr>
          <p:cNvPr id="6" name="Footer Placeholder 5">
            <a:extLst>
              <a:ext uri="{FF2B5EF4-FFF2-40B4-BE49-F238E27FC236}">
                <a16:creationId xmlns:a16="http://schemas.microsoft.com/office/drawing/2014/main" id="{AF6C7827-7269-4B7D-90CE-36EE771DF86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0793F3B-FFBC-4D50-9CA1-15F6EDFA992B}"/>
              </a:ext>
            </a:extLst>
          </p:cNvPr>
          <p:cNvSpPr>
            <a:spLocks noGrp="1"/>
          </p:cNvSpPr>
          <p:nvPr>
            <p:ph type="sldNum" sz="quarter" idx="12"/>
          </p:nvPr>
        </p:nvSpPr>
        <p:spPr>
          <a:xfrm>
            <a:off x="8610600" y="6356350"/>
            <a:ext cx="2743200" cy="365125"/>
          </a:xfrm>
          <a:prstGeom prst="rect">
            <a:avLst/>
          </a:prstGeom>
        </p:spPr>
        <p:txBody>
          <a:bodyPr/>
          <a:lstStyle/>
          <a:p>
            <a:fld id="{24229F28-6019-4B28-ABAA-A801DC596834}" type="slidenum">
              <a:rPr lang="en-GB" smtClean="0"/>
              <a:t>‹#›</a:t>
            </a:fld>
            <a:endParaRPr lang="en-GB"/>
          </a:p>
        </p:txBody>
      </p:sp>
    </p:spTree>
    <p:extLst>
      <p:ext uri="{BB962C8B-B14F-4D97-AF65-F5344CB8AC3E}">
        <p14:creationId xmlns:p14="http://schemas.microsoft.com/office/powerpoint/2010/main" val="3184752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6" Type="http://schemas.openxmlformats.org/officeDocument/2006/relationships/image" Target="../media/image5.jpe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theme" Target="../theme/theme4.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7.pn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5" Type="http://schemas.openxmlformats.org/officeDocument/2006/relationships/slideLayout" Target="../slideLayouts/slideLayout66.xml"/><Relationship Id="rId10" Type="http://schemas.openxmlformats.org/officeDocument/2006/relationships/theme" Target="../theme/theme6.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10547D9-3A70-4478-AF1E-5B69627AC5EC}"/>
              </a:ext>
            </a:extLst>
          </p:cNvPr>
          <p:cNvGraphicFramePr>
            <a:graphicFrameLocks noChangeAspect="1"/>
          </p:cNvGraphicFramePr>
          <p:nvPr userDrawn="1">
            <p:custDataLst>
              <p:tags r:id="rId13"/>
            </p:custDataLst>
            <p:extLst>
              <p:ext uri="{D42A27DB-BD31-4B8C-83A1-F6EECF244321}">
                <p14:modId xmlns:p14="http://schemas.microsoft.com/office/powerpoint/2010/main" val="981277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14" imgW="395" imgH="396" progId="TCLayout.ActiveDocument.1">
                  <p:embed/>
                </p:oleObj>
              </mc:Choice>
              <mc:Fallback>
                <p:oleObj name="Diapositiva de think-cell" r:id="rId14" imgW="395" imgH="396" progId="TCLayout.ActiveDocument.1">
                  <p:embed/>
                  <p:pic>
                    <p:nvPicPr>
                      <p:cNvPr id="8" name="Object 7" hidden="1">
                        <a:extLst>
                          <a:ext uri="{FF2B5EF4-FFF2-40B4-BE49-F238E27FC236}">
                            <a16:creationId xmlns:a16="http://schemas.microsoft.com/office/drawing/2014/main" id="{510547D9-3A70-4478-AF1E-5B69627AC5EC}"/>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F444F728-4D71-4953-B718-3CB2D7A5DE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FB1A4E1-50C3-4082-99BF-752524340A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13" name="Rectangle 12">
            <a:extLst>
              <a:ext uri="{FF2B5EF4-FFF2-40B4-BE49-F238E27FC236}">
                <a16:creationId xmlns:a16="http://schemas.microsoft.com/office/drawing/2014/main" id="{A4DDC703-A709-4F45-9344-F5A4FDC928A0}"/>
              </a:ext>
            </a:extLst>
          </p:cNvPr>
          <p:cNvSpPr/>
          <p:nvPr userDrawn="1"/>
        </p:nvSpPr>
        <p:spPr>
          <a:xfrm>
            <a:off x="-1186543" y="365125"/>
            <a:ext cx="903514" cy="903514"/>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85B550A-0EB0-43A5-B263-E04164917409}"/>
              </a:ext>
            </a:extLst>
          </p:cNvPr>
          <p:cNvSpPr/>
          <p:nvPr userDrawn="1"/>
        </p:nvSpPr>
        <p:spPr>
          <a:xfrm>
            <a:off x="-1186543" y="1545772"/>
            <a:ext cx="903514" cy="903514"/>
          </a:xfrm>
          <a:prstGeom prst="rect">
            <a:avLst/>
          </a:prstGeom>
          <a:solidFill>
            <a:srgbClr val="46B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EA4118C-C4F0-43A8-9C90-AC85F9D7B7D9}"/>
              </a:ext>
            </a:extLst>
          </p:cNvPr>
          <p:cNvSpPr/>
          <p:nvPr userDrawn="1"/>
        </p:nvSpPr>
        <p:spPr>
          <a:xfrm>
            <a:off x="-1186543" y="2645229"/>
            <a:ext cx="903514" cy="903514"/>
          </a:xfrm>
          <a:prstGeom prst="rect">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D281029-7F09-4074-AB4D-D9F7F27821C2}"/>
              </a:ext>
            </a:extLst>
          </p:cNvPr>
          <p:cNvSpPr/>
          <p:nvPr userDrawn="1"/>
        </p:nvSpPr>
        <p:spPr>
          <a:xfrm>
            <a:off x="-2307772" y="1545772"/>
            <a:ext cx="903514" cy="903514"/>
          </a:xfrm>
          <a:prstGeom prst="rect">
            <a:avLst/>
          </a:prstGeom>
          <a:solidFill>
            <a:srgbClr val="D800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3662774-1A92-4FB1-98DD-E81961FB12EF}"/>
              </a:ext>
            </a:extLst>
          </p:cNvPr>
          <p:cNvSpPr/>
          <p:nvPr userDrawn="1"/>
        </p:nvSpPr>
        <p:spPr>
          <a:xfrm>
            <a:off x="-2307772" y="365125"/>
            <a:ext cx="903514" cy="903514"/>
          </a:xfrm>
          <a:prstGeom prst="rect">
            <a:avLst/>
          </a:prstGeom>
          <a:solidFill>
            <a:srgbClr val="5626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959EEA4-4186-49B1-9BDB-51FAF16BBBA2}"/>
              </a:ext>
            </a:extLst>
          </p:cNvPr>
          <p:cNvSpPr/>
          <p:nvPr userDrawn="1"/>
        </p:nvSpPr>
        <p:spPr>
          <a:xfrm>
            <a:off x="-2307772" y="2726419"/>
            <a:ext cx="903514" cy="903514"/>
          </a:xfrm>
          <a:prstGeom prst="rect">
            <a:avLst/>
          </a:prstGeom>
          <a:solidFill>
            <a:srgbClr val="0077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0A0D525-1192-41C1-A240-26EADDF76935}"/>
              </a:ext>
            </a:extLst>
          </p:cNvPr>
          <p:cNvSpPr/>
          <p:nvPr userDrawn="1"/>
        </p:nvSpPr>
        <p:spPr>
          <a:xfrm>
            <a:off x="-1273627" y="3887674"/>
            <a:ext cx="903514" cy="903514"/>
          </a:xfrm>
          <a:prstGeom prst="rect">
            <a:avLst/>
          </a:prstGeom>
          <a:solidFill>
            <a:srgbClr val="878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73CE895-9EC7-447D-BF20-76B276178BBB}"/>
              </a:ext>
            </a:extLst>
          </p:cNvPr>
          <p:cNvSpPr/>
          <p:nvPr userDrawn="1"/>
        </p:nvSpPr>
        <p:spPr>
          <a:xfrm>
            <a:off x="-2307772" y="3887674"/>
            <a:ext cx="903514" cy="903514"/>
          </a:xfrm>
          <a:prstGeom prst="rect">
            <a:avLst/>
          </a:prstGeom>
          <a:solidFill>
            <a:srgbClr val="3B3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9E488E5-C784-4329-962A-3139D27A69B6}"/>
              </a:ext>
            </a:extLst>
          </p:cNvPr>
          <p:cNvSpPr/>
          <p:nvPr userDrawn="1"/>
        </p:nvSpPr>
        <p:spPr>
          <a:xfrm>
            <a:off x="-1273627" y="4987131"/>
            <a:ext cx="903514" cy="903514"/>
          </a:xfrm>
          <a:prstGeom prst="rect">
            <a:avLst/>
          </a:prstGeom>
          <a:solidFill>
            <a:srgbClr val="D4E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45074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kern="1200">
          <a:solidFill>
            <a:srgbClr val="000066"/>
          </a:solidFill>
          <a:latin typeface="Montserrat ExtraBold" panose="000009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ontserrat Medium" panose="000006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ontserrat"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25000"/>
            </a:schemeClr>
          </a:solidFill>
          <a:latin typeface="Montserrat Light" panose="000004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chemeClr val="lt2"/>
            </a:gs>
            <a:gs pos="80000">
              <a:schemeClr val="lt1"/>
            </a:gs>
            <a:gs pos="100000">
              <a:schemeClr val="lt1"/>
            </a:gs>
          </a:gsLst>
          <a:lin ang="16200000" scaled="0"/>
        </a:gradFill>
        <a:effectLst/>
      </p:bgPr>
    </p:bg>
    <p:spTree>
      <p:nvGrpSpPr>
        <p:cNvPr id="1" name="Shape 9"/>
        <p:cNvGrpSpPr/>
        <p:nvPr/>
      </p:nvGrpSpPr>
      <p:grpSpPr>
        <a:xfrm>
          <a:off x="0" y="0"/>
          <a:ext cx="0" cy="0"/>
          <a:chOff x="0" y="0"/>
          <a:chExt cx="0" cy="0"/>
        </a:xfrm>
      </p:grpSpPr>
      <p:sp>
        <p:nvSpPr>
          <p:cNvPr id="10" name="Google Shape;10;p39"/>
          <p:cNvSpPr txBox="1">
            <a:spLocks noGrp="1"/>
          </p:cNvSpPr>
          <p:nvPr>
            <p:ph type="body" idx="1"/>
          </p:nvPr>
        </p:nvSpPr>
        <p:spPr>
          <a:xfrm>
            <a:off x="540000" y="1583110"/>
            <a:ext cx="10515600" cy="1845890"/>
          </a:xfrm>
          <a:prstGeom prst="rect">
            <a:avLst/>
          </a:prstGeom>
          <a:noFill/>
          <a:ln>
            <a:noFill/>
          </a:ln>
        </p:spPr>
        <p:txBody>
          <a:bodyPr spcFirstLastPara="1" wrap="square" lIns="91425" tIns="45700" rIns="91425" bIns="45700" anchor="t" anchorCtr="0">
            <a:sp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11" name="Google Shape;11;p39"/>
          <p:cNvSpPr txBox="1">
            <a:spLocks noGrp="1"/>
          </p:cNvSpPr>
          <p:nvPr>
            <p:ph type="title"/>
          </p:nvPr>
        </p:nvSpPr>
        <p:spPr>
          <a:xfrm>
            <a:off x="540000" y="540000"/>
            <a:ext cx="10515600" cy="649152"/>
          </a:xfrm>
          <a:prstGeom prst="rect">
            <a:avLst/>
          </a:prstGeom>
          <a:noFill/>
          <a:ln>
            <a:noFill/>
          </a:ln>
        </p:spPr>
        <p:txBody>
          <a:bodyPr spcFirstLastPara="1" wrap="square" lIns="91425" tIns="45700" rIns="91425" bIns="45700" anchor="ctr" anchorCtr="0">
            <a:spAutoFit/>
          </a:bodyPr>
          <a:lstStyle>
            <a:lvl1pPr marR="0" lvl="0" algn="l" rtl="0">
              <a:lnSpc>
                <a:spcPct val="90000"/>
              </a:lnSpc>
              <a:spcBef>
                <a:spcPts val="0"/>
              </a:spcBef>
              <a:spcAft>
                <a:spcPts val="0"/>
              </a:spcAft>
              <a:buClr>
                <a:srgbClr val="0033A0"/>
              </a:buClr>
              <a:buSzPts val="4000"/>
              <a:buFont typeface="Gill Sans"/>
              <a:buNone/>
              <a:defRPr sz="4000" b="0" i="0" u="none" strike="noStrike" cap="none">
                <a:solidFill>
                  <a:srgbClr val="0033A0"/>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490768414"/>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0">
              <a:schemeClr val="lt2"/>
            </a:gs>
            <a:gs pos="80000">
              <a:schemeClr val="lt1"/>
            </a:gs>
            <a:gs pos="100000">
              <a:schemeClr val="lt1"/>
            </a:gs>
          </a:gsLst>
          <a:lin ang="16200000" scaled="0"/>
        </a:gradFill>
        <a:effectLst/>
      </p:bgPr>
    </p:bg>
    <p:spTree>
      <p:nvGrpSpPr>
        <p:cNvPr id="1" name="Shape 9"/>
        <p:cNvGrpSpPr/>
        <p:nvPr/>
      </p:nvGrpSpPr>
      <p:grpSpPr>
        <a:xfrm>
          <a:off x="0" y="0"/>
          <a:ext cx="0" cy="0"/>
          <a:chOff x="0" y="0"/>
          <a:chExt cx="0" cy="0"/>
        </a:xfrm>
      </p:grpSpPr>
      <p:sp>
        <p:nvSpPr>
          <p:cNvPr id="10" name="Google Shape;10;p39"/>
          <p:cNvSpPr txBox="1">
            <a:spLocks noGrp="1"/>
          </p:cNvSpPr>
          <p:nvPr>
            <p:ph type="body" idx="1"/>
          </p:nvPr>
        </p:nvSpPr>
        <p:spPr>
          <a:xfrm>
            <a:off x="540000" y="1583110"/>
            <a:ext cx="10515600" cy="1845890"/>
          </a:xfrm>
          <a:prstGeom prst="rect">
            <a:avLst/>
          </a:prstGeom>
          <a:noFill/>
          <a:ln>
            <a:noFill/>
          </a:ln>
        </p:spPr>
        <p:txBody>
          <a:bodyPr spcFirstLastPara="1" wrap="square" lIns="91425" tIns="45700" rIns="91425" bIns="45700" anchor="t" anchorCtr="0">
            <a:sp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11" name="Google Shape;11;p39"/>
          <p:cNvSpPr txBox="1">
            <a:spLocks noGrp="1"/>
          </p:cNvSpPr>
          <p:nvPr>
            <p:ph type="title"/>
          </p:nvPr>
        </p:nvSpPr>
        <p:spPr>
          <a:xfrm>
            <a:off x="540000" y="540000"/>
            <a:ext cx="10515600" cy="649152"/>
          </a:xfrm>
          <a:prstGeom prst="rect">
            <a:avLst/>
          </a:prstGeom>
          <a:noFill/>
          <a:ln>
            <a:noFill/>
          </a:ln>
        </p:spPr>
        <p:txBody>
          <a:bodyPr spcFirstLastPara="1" wrap="square" lIns="91425" tIns="45700" rIns="91425" bIns="45700" anchor="ctr" anchorCtr="0">
            <a:spAutoFit/>
          </a:bodyPr>
          <a:lstStyle>
            <a:lvl1pPr marR="0" lvl="0" algn="l" rtl="0">
              <a:lnSpc>
                <a:spcPct val="90000"/>
              </a:lnSpc>
              <a:spcBef>
                <a:spcPts val="0"/>
              </a:spcBef>
              <a:spcAft>
                <a:spcPts val="0"/>
              </a:spcAft>
              <a:buClr>
                <a:srgbClr val="0033A0"/>
              </a:buClr>
              <a:buSzPts val="4000"/>
              <a:buFont typeface="Gill Sans"/>
              <a:buNone/>
              <a:defRPr sz="4000" b="0" i="0" u="none" strike="noStrike" cap="none">
                <a:solidFill>
                  <a:srgbClr val="0033A0"/>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886751212"/>
      </p:ext>
    </p:extLst>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6">
            <a:alphaModFix/>
          </a:blip>
          <a:stretch>
            <a:fillRect/>
          </a:stretch>
        </a:blipFill>
        <a:effectLst/>
      </p:bgPr>
    </p:bg>
    <p:spTree>
      <p:nvGrpSpPr>
        <p:cNvPr id="1" name="Shape 67"/>
        <p:cNvGrpSpPr/>
        <p:nvPr/>
      </p:nvGrpSpPr>
      <p:grpSpPr>
        <a:xfrm>
          <a:off x="0" y="0"/>
          <a:ext cx="0" cy="0"/>
          <a:chOff x="0" y="0"/>
          <a:chExt cx="0" cy="0"/>
        </a:xfrm>
      </p:grpSpPr>
      <p:sp>
        <p:nvSpPr>
          <p:cNvPr id="68" name="Google Shape;68;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69" name="Google Shape;69;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33A0"/>
              </a:buClr>
              <a:buSzPts val="4800"/>
              <a:buFont typeface="Gill Sans"/>
              <a:buNone/>
              <a:defRPr sz="4800" b="0" i="0" u="none" strike="noStrike" cap="none">
                <a:solidFill>
                  <a:srgbClr val="0033A0"/>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71120425"/>
      </p:ext>
    </p:extLst>
  </p:cSld>
  <p:clrMap bg1="lt1" tx1="dk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3"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54200"/>
            <a:ext cx="10291763" cy="425871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210719-B33A-40ED-B288-778CACD7614B}" type="datetimeFigureOut">
              <a:rPr lang="en-US" smtClean="0"/>
              <a:t>9/1/26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321255-5C5E-4DA1-9336-427DF85F1837}" type="slidenum">
              <a:rPr lang="en-US" smtClean="0"/>
              <a:t>‹#›</a:t>
            </a:fld>
            <a:endParaRPr lang="en-US"/>
          </a:p>
        </p:txBody>
      </p:sp>
      <p:pic>
        <p:nvPicPr>
          <p:cNvPr id="9" name="Pictur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1021215" y="5686426"/>
            <a:ext cx="1152533" cy="1152533"/>
          </a:xfrm>
          <a:prstGeom prst="rect">
            <a:avLst/>
          </a:prstGeom>
        </p:spPr>
      </p:pic>
    </p:spTree>
    <p:extLst>
      <p:ext uri="{BB962C8B-B14F-4D97-AF65-F5344CB8AC3E}">
        <p14:creationId xmlns:p14="http://schemas.microsoft.com/office/powerpoint/2010/main" val="4169010272"/>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3"/>
        <p:cNvGrpSpPr/>
        <p:nvPr/>
      </p:nvGrpSpPr>
      <p:grpSpPr>
        <a:xfrm>
          <a:off x="0" y="0"/>
          <a:ext cx="0" cy="0"/>
          <a:chOff x="0" y="0"/>
          <a:chExt cx="0" cy="0"/>
        </a:xfrm>
      </p:grpSpPr>
      <p:sp>
        <p:nvSpPr>
          <p:cNvPr id="144" name="Google Shape;144;p4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Gill Sans"/>
              <a:buNone/>
              <a:defRPr sz="4400" b="0" i="0" u="none" strike="noStrike" cap="none">
                <a:solidFill>
                  <a:schemeClr val="dk1"/>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5" name="Google Shape;145;p4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Gill Sans"/>
                <a:ea typeface="Gill Sans"/>
                <a:cs typeface="Gill Sans"/>
                <a:sym typeface="Gill Sans"/>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46" name="Google Shape;146;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7" name="Google Shape;147;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8" name="Google Shape;148;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Gill Sans"/>
                <a:ea typeface="Gill Sans"/>
                <a:cs typeface="Gill Sans"/>
                <a:sym typeface="Gill Sans"/>
              </a:defRPr>
            </a:lvl1pPr>
            <a:lvl2pPr marL="0" marR="0" lvl="1" indent="0" algn="r" rtl="0">
              <a:spcBef>
                <a:spcPts val="0"/>
              </a:spcBef>
              <a:buNone/>
              <a:defRPr sz="1200">
                <a:solidFill>
                  <a:srgbClr val="888888"/>
                </a:solidFill>
                <a:latin typeface="Gill Sans"/>
                <a:ea typeface="Gill Sans"/>
                <a:cs typeface="Gill Sans"/>
                <a:sym typeface="Gill Sans"/>
              </a:defRPr>
            </a:lvl2pPr>
            <a:lvl3pPr marL="0" marR="0" lvl="2" indent="0" algn="r" rtl="0">
              <a:spcBef>
                <a:spcPts val="0"/>
              </a:spcBef>
              <a:buNone/>
              <a:defRPr sz="1200">
                <a:solidFill>
                  <a:srgbClr val="888888"/>
                </a:solidFill>
                <a:latin typeface="Gill Sans"/>
                <a:ea typeface="Gill Sans"/>
                <a:cs typeface="Gill Sans"/>
                <a:sym typeface="Gill Sans"/>
              </a:defRPr>
            </a:lvl3pPr>
            <a:lvl4pPr marL="0" marR="0" lvl="3" indent="0" algn="r" rtl="0">
              <a:spcBef>
                <a:spcPts val="0"/>
              </a:spcBef>
              <a:buNone/>
              <a:defRPr sz="1200">
                <a:solidFill>
                  <a:srgbClr val="888888"/>
                </a:solidFill>
                <a:latin typeface="Gill Sans"/>
                <a:ea typeface="Gill Sans"/>
                <a:cs typeface="Gill Sans"/>
                <a:sym typeface="Gill Sans"/>
              </a:defRPr>
            </a:lvl4pPr>
            <a:lvl5pPr marL="0" marR="0" lvl="4" indent="0" algn="r" rtl="0">
              <a:spcBef>
                <a:spcPts val="0"/>
              </a:spcBef>
              <a:buNone/>
              <a:defRPr sz="1200">
                <a:solidFill>
                  <a:srgbClr val="888888"/>
                </a:solidFill>
                <a:latin typeface="Gill Sans"/>
                <a:ea typeface="Gill Sans"/>
                <a:cs typeface="Gill Sans"/>
                <a:sym typeface="Gill Sans"/>
              </a:defRPr>
            </a:lvl5pPr>
            <a:lvl6pPr marL="0" marR="0" lvl="5" indent="0" algn="r" rtl="0">
              <a:spcBef>
                <a:spcPts val="0"/>
              </a:spcBef>
              <a:buNone/>
              <a:defRPr sz="1200">
                <a:solidFill>
                  <a:srgbClr val="888888"/>
                </a:solidFill>
                <a:latin typeface="Gill Sans"/>
                <a:ea typeface="Gill Sans"/>
                <a:cs typeface="Gill Sans"/>
                <a:sym typeface="Gill Sans"/>
              </a:defRPr>
            </a:lvl6pPr>
            <a:lvl7pPr marL="0" marR="0" lvl="6" indent="0" algn="r" rtl="0">
              <a:spcBef>
                <a:spcPts val="0"/>
              </a:spcBef>
              <a:buNone/>
              <a:defRPr sz="1200">
                <a:solidFill>
                  <a:srgbClr val="888888"/>
                </a:solidFill>
                <a:latin typeface="Gill Sans"/>
                <a:ea typeface="Gill Sans"/>
                <a:cs typeface="Gill Sans"/>
                <a:sym typeface="Gill Sans"/>
              </a:defRPr>
            </a:lvl7pPr>
            <a:lvl8pPr marL="0" marR="0" lvl="7" indent="0" algn="r" rtl="0">
              <a:spcBef>
                <a:spcPts val="0"/>
              </a:spcBef>
              <a:buNone/>
              <a:defRPr sz="1200">
                <a:solidFill>
                  <a:srgbClr val="888888"/>
                </a:solidFill>
                <a:latin typeface="Gill Sans"/>
                <a:ea typeface="Gill Sans"/>
                <a:cs typeface="Gill Sans"/>
                <a:sym typeface="Gill Sans"/>
              </a:defRPr>
            </a:lvl8pPr>
            <a:lvl9pPr marL="0" marR="0" lvl="8" indent="0" algn="r" rtl="0">
              <a:spcBef>
                <a:spcPts val="0"/>
              </a:spcBef>
              <a:buNone/>
              <a:defRPr sz="1200">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89542202"/>
      </p:ext>
    </p:extLst>
  </p:cSld>
  <p:clrMap bg1="lt1" tx1="dk1" bg2="dk2"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52.xml"/><Relationship Id="rId6" Type="http://schemas.openxmlformats.org/officeDocument/2006/relationships/image" Target="../media/image33.png"/><Relationship Id="rId5" Type="http://schemas.openxmlformats.org/officeDocument/2006/relationships/image" Target="../media/image26.jpe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11.xml"/><Relationship Id="rId7"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25.png"/><Relationship Id="rId5" Type="http://schemas.openxmlformats.org/officeDocument/2006/relationships/image" Target="../media/image34.png"/><Relationship Id="rId4" Type="http://schemas.openxmlformats.org/officeDocument/2006/relationships/oleObject" Target="../embeddings/oleObject5.bin"/></Relationships>
</file>

<file path=ppt/slides/_rels/slide1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33.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microsoft.com/office/2011/relationships/webextension" Target="../webextensions/webextension1.xml"/><Relationship Id="rId3" Type="http://schemas.openxmlformats.org/officeDocument/2006/relationships/notesSlide" Target="../notesSlides/notesSlide14.xml"/><Relationship Id="rId7"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video" Target="https://www.youtube.com/embed/6DRXrGN-P2A?feature=oembed" TargetMode="External"/><Relationship Id="rId6" Type="http://schemas.openxmlformats.org/officeDocument/2006/relationships/image" Target="../media/image33.png"/><Relationship Id="rId5" Type="http://schemas.openxmlformats.org/officeDocument/2006/relationships/image" Target="../media/image25.png"/><Relationship Id="rId10" Type="http://schemas.openxmlformats.org/officeDocument/2006/relationships/image" Target="../media/image45.jpeg"/><Relationship Id="rId4" Type="http://schemas.openxmlformats.org/officeDocument/2006/relationships/image" Target="../media/image43.jpeg"/><Relationship Id="rId9" Type="http://schemas.openxmlformats.org/officeDocument/2006/relationships/image" Target="../media/image44.jpeg"/></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33.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26.jpe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7.jpeg"/><Relationship Id="rId7"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 Id="rId9" Type="http://schemas.openxmlformats.org/officeDocument/2006/relationships/image" Target="../media/image26.jpeg"/></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51.jpeg"/><Relationship Id="rId7" Type="http://schemas.openxmlformats.org/officeDocument/2006/relationships/image" Target="../media/image54.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53.jpeg"/><Relationship Id="rId10" Type="http://schemas.openxmlformats.org/officeDocument/2006/relationships/image" Target="../media/image26.jpeg"/><Relationship Id="rId4" Type="http://schemas.openxmlformats.org/officeDocument/2006/relationships/image" Target="../media/image52.jpeg"/><Relationship Id="rId9"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25.png"/><Relationship Id="rId4" Type="http://schemas.openxmlformats.org/officeDocument/2006/relationships/image" Target="../media/image56.jpe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svg"/><Relationship Id="rId2" Type="http://schemas.openxmlformats.org/officeDocument/2006/relationships/notesSlide" Target="../notesSlides/notesSlide2.xml"/><Relationship Id="rId1" Type="http://schemas.openxmlformats.org/officeDocument/2006/relationships/slideLayout" Target="../slideLayouts/slideLayout3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learning.unog.ch/career-transition-serie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26.jpe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video" Target="https://www.youtube.com/embed/6I2pcIbyq-0?start=18&amp;feature=oembed" TargetMode="External"/><Relationship Id="rId6" Type="http://schemas.openxmlformats.org/officeDocument/2006/relationships/image" Target="../media/image59.jpeg"/><Relationship Id="rId5" Type="http://schemas.openxmlformats.org/officeDocument/2006/relationships/image" Target="../media/image36.pn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26.jpe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60.png"/><Relationship Id="rId7"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62.jpe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26.xml"/><Relationship Id="rId7"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25.png"/><Relationship Id="rId5" Type="http://schemas.openxmlformats.org/officeDocument/2006/relationships/image" Target="../media/image34.png"/><Relationship Id="rId4" Type="http://schemas.openxmlformats.org/officeDocument/2006/relationships/oleObject" Target="../embeddings/oleObject6.bin"/></Relationships>
</file>

<file path=ppt/slides/_rels/slide27.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notesSlide" Target="../notesSlides/notesSlide27.xml"/><Relationship Id="rId7"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25.png"/><Relationship Id="rId5" Type="http://schemas.openxmlformats.org/officeDocument/2006/relationships/image" Target="../media/image34.png"/><Relationship Id="rId4" Type="http://schemas.openxmlformats.org/officeDocument/2006/relationships/oleObject" Target="../embeddings/oleObject7.bin"/></Relationships>
</file>

<file path=ppt/slides/_rels/slide28.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notesSlide" Target="../notesSlides/notesSlide28.xml"/><Relationship Id="rId7"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25.png"/><Relationship Id="rId5" Type="http://schemas.openxmlformats.org/officeDocument/2006/relationships/image" Target="../media/image34.png"/><Relationship Id="rId4" Type="http://schemas.openxmlformats.org/officeDocument/2006/relationships/oleObject" Target="../embeddings/oleObject8.bin"/></Relationships>
</file>

<file path=ppt/slides/_rels/slide29.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notesSlide" Target="../notesSlides/notesSlide29.xml"/><Relationship Id="rId7"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25.png"/><Relationship Id="rId5" Type="http://schemas.openxmlformats.org/officeDocument/2006/relationships/image" Target="../media/image34.png"/><Relationship Id="rId4" Type="http://schemas.openxmlformats.org/officeDocument/2006/relationships/oleObject" Target="../embeddings/oleObject9.bin"/></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8.jpeg"/></Relationships>
</file>

<file path=ppt/slides/_rels/slide3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notesSlide" Target="../notesSlides/notesSlide30.xml"/><Relationship Id="rId7" Type="http://schemas.openxmlformats.org/officeDocument/2006/relationships/image" Target="../media/image68.svg"/><Relationship Id="rId12"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67.png"/><Relationship Id="rId11" Type="http://schemas.openxmlformats.org/officeDocument/2006/relationships/image" Target="../media/image72.svg"/><Relationship Id="rId5" Type="http://schemas.openxmlformats.org/officeDocument/2006/relationships/image" Target="../media/image34.png"/><Relationship Id="rId10" Type="http://schemas.openxmlformats.org/officeDocument/2006/relationships/image" Target="../media/image71.png"/><Relationship Id="rId4" Type="http://schemas.openxmlformats.org/officeDocument/2006/relationships/oleObject" Target="../embeddings/oleObject10.bin"/><Relationship Id="rId9" Type="http://schemas.openxmlformats.org/officeDocument/2006/relationships/image" Target="../media/image70.svg"/></Relationships>
</file>

<file path=ppt/slides/_rels/slide3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5.png"/><Relationship Id="rId7"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6.jpeg"/></Relationships>
</file>

<file path=ppt/slides/_rels/slide3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5.png"/><Relationship Id="rId7"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6.jpeg"/><Relationship Id="rId9" Type="http://schemas.openxmlformats.org/officeDocument/2006/relationships/image" Target="../media/image73.jpeg"/></Relationships>
</file>

<file path=ppt/slides/_rels/slide33.xml.rels><?xml version="1.0" encoding="UTF-8" standalone="yes"?>
<Relationships xmlns="http://schemas.openxmlformats.org/package/2006/relationships"><Relationship Id="rId13" Type="http://schemas.openxmlformats.org/officeDocument/2006/relationships/image" Target="../media/image800.png"/><Relationship Id="rId18" Type="http://schemas.openxmlformats.org/officeDocument/2006/relationships/customXml" Target="../ink/ink6.xml"/><Relationship Id="rId26" Type="http://schemas.openxmlformats.org/officeDocument/2006/relationships/customXml" Target="../ink/ink10.xml"/><Relationship Id="rId39" Type="http://schemas.openxmlformats.org/officeDocument/2006/relationships/image" Target="../media/image93.png"/><Relationship Id="rId21" Type="http://schemas.openxmlformats.org/officeDocument/2006/relationships/image" Target="../media/image84.png"/><Relationship Id="rId34" Type="http://schemas.openxmlformats.org/officeDocument/2006/relationships/customXml" Target="../ink/ink14.xml"/><Relationship Id="rId42" Type="http://schemas.openxmlformats.org/officeDocument/2006/relationships/customXml" Target="../ink/ink18.xml"/><Relationship Id="rId47" Type="http://schemas.openxmlformats.org/officeDocument/2006/relationships/image" Target="../media/image97.png"/><Relationship Id="rId50" Type="http://schemas.openxmlformats.org/officeDocument/2006/relationships/customXml" Target="../ink/ink22.xml"/><Relationship Id="rId55" Type="http://schemas.openxmlformats.org/officeDocument/2006/relationships/image" Target="../media/image360.png"/><Relationship Id="rId7" Type="http://schemas.openxmlformats.org/officeDocument/2006/relationships/customXml" Target="../ink/ink1.xml"/><Relationship Id="rId2" Type="http://schemas.openxmlformats.org/officeDocument/2006/relationships/slideLayout" Target="../slideLayouts/slideLayout2.xml"/><Relationship Id="rId16" Type="http://schemas.openxmlformats.org/officeDocument/2006/relationships/customXml" Target="../ink/ink5.xml"/><Relationship Id="rId29" Type="http://schemas.openxmlformats.org/officeDocument/2006/relationships/image" Target="../media/image88.png"/><Relationship Id="rId11" Type="http://schemas.openxmlformats.org/officeDocument/2006/relationships/image" Target="../media/image790.png"/><Relationship Id="rId24" Type="http://schemas.openxmlformats.org/officeDocument/2006/relationships/customXml" Target="../ink/ink9.xml"/><Relationship Id="rId32" Type="http://schemas.openxmlformats.org/officeDocument/2006/relationships/customXml" Target="../ink/ink13.xml"/><Relationship Id="rId37" Type="http://schemas.openxmlformats.org/officeDocument/2006/relationships/image" Target="../media/image92.png"/><Relationship Id="rId40" Type="http://schemas.openxmlformats.org/officeDocument/2006/relationships/customXml" Target="../ink/ink17.xml"/><Relationship Id="rId45" Type="http://schemas.openxmlformats.org/officeDocument/2006/relationships/image" Target="../media/image96.png"/><Relationship Id="rId53" Type="http://schemas.openxmlformats.org/officeDocument/2006/relationships/image" Target="../media/image350.png"/><Relationship Id="rId58" Type="http://schemas.openxmlformats.org/officeDocument/2006/relationships/customXml" Target="../ink/ink26.xml"/><Relationship Id="rId5" Type="http://schemas.openxmlformats.org/officeDocument/2006/relationships/image" Target="../media/image34.png"/><Relationship Id="rId61" Type="http://schemas.openxmlformats.org/officeDocument/2006/relationships/image" Target="../media/image390.png"/><Relationship Id="rId19" Type="http://schemas.openxmlformats.org/officeDocument/2006/relationships/image" Target="../media/image83.png"/><Relationship Id="rId14" Type="http://schemas.openxmlformats.org/officeDocument/2006/relationships/customXml" Target="../ink/ink4.xml"/><Relationship Id="rId22" Type="http://schemas.openxmlformats.org/officeDocument/2006/relationships/customXml" Target="../ink/ink8.xml"/><Relationship Id="rId27" Type="http://schemas.openxmlformats.org/officeDocument/2006/relationships/image" Target="../media/image87.png"/><Relationship Id="rId30" Type="http://schemas.openxmlformats.org/officeDocument/2006/relationships/customXml" Target="../ink/ink12.xml"/><Relationship Id="rId35" Type="http://schemas.openxmlformats.org/officeDocument/2006/relationships/image" Target="../media/image91.png"/><Relationship Id="rId43" Type="http://schemas.openxmlformats.org/officeDocument/2006/relationships/image" Target="../media/image95.png"/><Relationship Id="rId48" Type="http://schemas.openxmlformats.org/officeDocument/2006/relationships/customXml" Target="../ink/ink21.xml"/><Relationship Id="rId56" Type="http://schemas.openxmlformats.org/officeDocument/2006/relationships/customXml" Target="../ink/ink25.xml"/><Relationship Id="rId51" Type="http://schemas.openxmlformats.org/officeDocument/2006/relationships/image" Target="../media/image99.png"/><Relationship Id="rId3" Type="http://schemas.openxmlformats.org/officeDocument/2006/relationships/notesSlide" Target="../notesSlides/notesSlide33.xml"/><Relationship Id="rId12" Type="http://schemas.openxmlformats.org/officeDocument/2006/relationships/customXml" Target="../ink/ink3.xml"/><Relationship Id="rId17" Type="http://schemas.openxmlformats.org/officeDocument/2006/relationships/image" Target="../media/image820.png"/><Relationship Id="rId25" Type="http://schemas.openxmlformats.org/officeDocument/2006/relationships/image" Target="../media/image86.png"/><Relationship Id="rId33" Type="http://schemas.openxmlformats.org/officeDocument/2006/relationships/image" Target="../media/image90.png"/><Relationship Id="rId38" Type="http://schemas.openxmlformats.org/officeDocument/2006/relationships/customXml" Target="../ink/ink16.xml"/><Relationship Id="rId46" Type="http://schemas.openxmlformats.org/officeDocument/2006/relationships/customXml" Target="../ink/ink20.xml"/><Relationship Id="rId59" Type="http://schemas.openxmlformats.org/officeDocument/2006/relationships/image" Target="../media/image380.png"/><Relationship Id="rId20" Type="http://schemas.openxmlformats.org/officeDocument/2006/relationships/customXml" Target="../ink/ink7.xml"/><Relationship Id="rId41" Type="http://schemas.openxmlformats.org/officeDocument/2006/relationships/image" Target="../media/image94.png"/><Relationship Id="rId54" Type="http://schemas.openxmlformats.org/officeDocument/2006/relationships/customXml" Target="../ink/ink24.xml"/><Relationship Id="rId62" Type="http://schemas.openxmlformats.org/officeDocument/2006/relationships/image" Target="../media/image36.png"/><Relationship Id="rId1" Type="http://schemas.openxmlformats.org/officeDocument/2006/relationships/tags" Target="../tags/tag12.xml"/><Relationship Id="rId6" Type="http://schemas.openxmlformats.org/officeDocument/2006/relationships/image" Target="../media/image74.jpeg"/><Relationship Id="rId15" Type="http://schemas.openxmlformats.org/officeDocument/2006/relationships/image" Target="../media/image810.png"/><Relationship Id="rId23" Type="http://schemas.openxmlformats.org/officeDocument/2006/relationships/image" Target="../media/image85.png"/><Relationship Id="rId28" Type="http://schemas.openxmlformats.org/officeDocument/2006/relationships/customXml" Target="../ink/ink11.xml"/><Relationship Id="rId36" Type="http://schemas.openxmlformats.org/officeDocument/2006/relationships/customXml" Target="../ink/ink15.xml"/><Relationship Id="rId49" Type="http://schemas.openxmlformats.org/officeDocument/2006/relationships/image" Target="../media/image98.png"/><Relationship Id="rId57" Type="http://schemas.openxmlformats.org/officeDocument/2006/relationships/image" Target="../media/image370.png"/><Relationship Id="rId10" Type="http://schemas.openxmlformats.org/officeDocument/2006/relationships/customXml" Target="../ink/ink2.xml"/><Relationship Id="rId31" Type="http://schemas.openxmlformats.org/officeDocument/2006/relationships/image" Target="../media/image89.png"/><Relationship Id="rId44" Type="http://schemas.openxmlformats.org/officeDocument/2006/relationships/customXml" Target="../ink/ink19.xml"/><Relationship Id="rId52" Type="http://schemas.openxmlformats.org/officeDocument/2006/relationships/customXml" Target="../ink/ink23.xml"/><Relationship Id="rId60" Type="http://schemas.openxmlformats.org/officeDocument/2006/relationships/customXml" Target="../ink/ink27.xml"/><Relationship Id="rId4" Type="http://schemas.openxmlformats.org/officeDocument/2006/relationships/oleObject" Target="../embeddings/oleObject11.bin"/><Relationship Id="rId9" Type="http://schemas.openxmlformats.org/officeDocument/2006/relationships/image" Target="../media/image780.png"/></Relationships>
</file>

<file path=ppt/slides/_rels/slide3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34.xml"/><Relationship Id="rId7"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74.jpeg"/><Relationship Id="rId5" Type="http://schemas.openxmlformats.org/officeDocument/2006/relationships/image" Target="../media/image34.png"/><Relationship Id="rId4" Type="http://schemas.openxmlformats.org/officeDocument/2006/relationships/oleObject" Target="../embeddings/oleObject12.bin"/><Relationship Id="rId9" Type="http://schemas.openxmlformats.org/officeDocument/2006/relationships/image" Target="../media/image26.jpeg"/></Relationships>
</file>

<file path=ppt/slides/_rels/slide35.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notesSlide" Target="../notesSlides/notesSlide35.xml"/><Relationship Id="rId7" Type="http://schemas.openxmlformats.org/officeDocument/2006/relationships/image" Target="../media/image75.jpeg"/><Relationship Id="rId2" Type="http://schemas.openxmlformats.org/officeDocument/2006/relationships/slideLayout" Target="../slideLayouts/slideLayout62.xml"/><Relationship Id="rId1" Type="http://schemas.openxmlformats.org/officeDocument/2006/relationships/video" Target="https://www.youtube.com/embed/PYj3_ev_ZMI?feature=oembed" TargetMode="External"/><Relationship Id="rId6" Type="http://schemas.microsoft.com/office/2011/relationships/webextension" Target="../webextensions/webextension2.xml"/><Relationship Id="rId5" Type="http://schemas.openxmlformats.org/officeDocument/2006/relationships/image" Target="../media/image23.svg"/><Relationship Id="rId10" Type="http://schemas.openxmlformats.org/officeDocument/2006/relationships/image" Target="../media/image78.jpeg"/><Relationship Id="rId4" Type="http://schemas.openxmlformats.org/officeDocument/2006/relationships/image" Target="../media/image22.png"/><Relationship Id="rId9" Type="http://schemas.openxmlformats.org/officeDocument/2006/relationships/image" Target="../media/image77.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25.png"/><Relationship Id="rId5" Type="http://schemas.openxmlformats.org/officeDocument/2006/relationships/image" Target="../media/image34.png"/><Relationship Id="rId4" Type="http://schemas.openxmlformats.org/officeDocument/2006/relationships/oleObject" Target="../embeddings/oleObject13.bin"/></Relationships>
</file>

<file path=ppt/slides/_rels/slide38.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38.xml"/><Relationship Id="rId7"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79.jpeg"/><Relationship Id="rId5" Type="http://schemas.openxmlformats.org/officeDocument/2006/relationships/image" Target="../media/image34.png"/><Relationship Id="rId4" Type="http://schemas.openxmlformats.org/officeDocument/2006/relationships/oleObject" Target="../embeddings/oleObject14.bin"/><Relationship Id="rId9" Type="http://schemas.openxmlformats.org/officeDocument/2006/relationships/image" Target="../media/image36.png"/></Relationships>
</file>

<file path=ppt/slides/_rels/slide3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39.xml"/><Relationship Id="rId7" Type="http://schemas.openxmlformats.org/officeDocument/2006/relationships/image" Target="../media/image81.jpe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80.jpeg"/><Relationship Id="rId5" Type="http://schemas.openxmlformats.org/officeDocument/2006/relationships/image" Target="../media/image34.png"/><Relationship Id="rId4" Type="http://schemas.openxmlformats.org/officeDocument/2006/relationships/oleObject" Target="../embeddings/oleObject15.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26.jpeg"/><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26.jpeg"/><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5.png"/><Relationship Id="rId7"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6.jpeg"/></Relationships>
</file>

<file path=ppt/slides/_rels/slide4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5.png"/><Relationship Id="rId7"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101.jpeg"/><Relationship Id="rId4" Type="http://schemas.openxmlformats.org/officeDocument/2006/relationships/image" Target="../media/image26.jpeg"/><Relationship Id="rId9" Type="http://schemas.openxmlformats.org/officeDocument/2006/relationships/image" Target="../media/image100.jpeg"/></Relationships>
</file>

<file path=ppt/slides/_rels/slide44.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notesSlide" Target="../notesSlides/notesSlide44.xml"/><Relationship Id="rId7" Type="http://schemas.openxmlformats.org/officeDocument/2006/relationships/image" Target="../media/image102.jpeg"/><Relationship Id="rId2" Type="http://schemas.openxmlformats.org/officeDocument/2006/relationships/slideLayout" Target="../slideLayouts/slideLayout62.xml"/><Relationship Id="rId1" Type="http://schemas.openxmlformats.org/officeDocument/2006/relationships/video" Target="https://www.youtube.com/embed/ApcyryLN5l4?feature=oembed" TargetMode="External"/><Relationship Id="rId6" Type="http://schemas.microsoft.com/office/2011/relationships/webextension" Target="../webextensions/webextension3.xml"/><Relationship Id="rId5" Type="http://schemas.openxmlformats.org/officeDocument/2006/relationships/image" Target="../media/image23.svg"/><Relationship Id="rId10" Type="http://schemas.openxmlformats.org/officeDocument/2006/relationships/image" Target="../media/image103.jpeg"/><Relationship Id="rId4" Type="http://schemas.openxmlformats.org/officeDocument/2006/relationships/image" Target="../media/image22.png"/><Relationship Id="rId9" Type="http://schemas.openxmlformats.org/officeDocument/2006/relationships/image" Target="../media/image77.svg"/></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26.jpeg"/><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46.xml"/><Relationship Id="rId7" Type="http://schemas.openxmlformats.org/officeDocument/2006/relationships/image" Target="../media/image106.jpe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105.jpeg"/><Relationship Id="rId5" Type="http://schemas.openxmlformats.org/officeDocument/2006/relationships/image" Target="../media/image34.png"/><Relationship Id="rId10" Type="http://schemas.openxmlformats.org/officeDocument/2006/relationships/image" Target="../media/image36.png"/><Relationship Id="rId4" Type="http://schemas.openxmlformats.org/officeDocument/2006/relationships/oleObject" Target="../embeddings/oleObject16.bin"/><Relationship Id="rId9" Type="http://schemas.openxmlformats.org/officeDocument/2006/relationships/image" Target="../media/image26.jpeg"/></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hyperlink" Target="https://forms.office.com/pages/responsepage.aspx?id=2zWeD09UYE-9zF6kFubccAp6CWKdpG1LuLLL1dtE_RFUQTlZQ0ZFQVlXWjZIOTgwU0FUNUdGODdUUCQlQCN0PWcu&amp;route=shorturl" TargetMode="External"/><Relationship Id="rId2" Type="http://schemas.openxmlformats.org/officeDocument/2006/relationships/notesSlide" Target="../notesSlides/notesSlide48.xml"/><Relationship Id="rId1" Type="http://schemas.openxmlformats.org/officeDocument/2006/relationships/slideLayout" Target="../slideLayouts/slideLayout36.xml"/><Relationship Id="rId4" Type="http://schemas.openxmlformats.org/officeDocument/2006/relationships/image" Target="../media/image107.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svg"/></Relationships>
</file>

<file path=ppt/slides/_rels/slide5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8.jpeg"/><Relationship Id="rId7" Type="http://schemas.openxmlformats.org/officeDocument/2006/relationships/image" Target="../media/image11.png"/><Relationship Id="rId2" Type="http://schemas.openxmlformats.org/officeDocument/2006/relationships/notesSlide" Target="../notesSlides/notesSlide50.xml"/><Relationship Id="rId1" Type="http://schemas.openxmlformats.org/officeDocument/2006/relationships/slideLayout" Target="../slideLayouts/slideLayout2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notesSlide" Target="../notesSlides/notesSlide6.xml"/><Relationship Id="rId7" Type="http://schemas.openxmlformats.org/officeDocument/2006/relationships/image" Target="../media/image26.jpeg"/><Relationship Id="rId12" Type="http://schemas.openxmlformats.org/officeDocument/2006/relationships/image" Target="../media/image31.png"/><Relationship Id="rId2" Type="http://schemas.openxmlformats.org/officeDocument/2006/relationships/slideLayout" Target="../slideLayouts/slideLayout2.xml"/><Relationship Id="rId16" Type="http://schemas.openxmlformats.org/officeDocument/2006/relationships/image" Target="../media/image33.png"/><Relationship Id="rId1" Type="http://schemas.openxmlformats.org/officeDocument/2006/relationships/tags" Target="../tags/tag3.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png"/><Relationship Id="rId15" Type="http://schemas.openxmlformats.org/officeDocument/2006/relationships/image" Target="../media/image20.svg"/><Relationship Id="rId10" Type="http://schemas.openxmlformats.org/officeDocument/2006/relationships/image" Target="../media/image29.png"/><Relationship Id="rId4" Type="http://schemas.openxmlformats.org/officeDocument/2006/relationships/oleObject" Target="../embeddings/oleObject2.bin"/><Relationship Id="rId9" Type="http://schemas.openxmlformats.org/officeDocument/2006/relationships/image" Target="../media/image28.sv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7.xml"/><Relationship Id="rId7"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25.png"/><Relationship Id="rId5" Type="http://schemas.openxmlformats.org/officeDocument/2006/relationships/image" Target="../media/image34.png"/><Relationship Id="rId4" Type="http://schemas.openxmlformats.org/officeDocument/2006/relationships/oleObject" Target="../embeddings/oleObject3.bin"/><Relationship Id="rId9"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8.xml"/><Relationship Id="rId7"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25.png"/><Relationship Id="rId11" Type="http://schemas.openxmlformats.org/officeDocument/2006/relationships/image" Target="../media/image39.png"/><Relationship Id="rId5" Type="http://schemas.openxmlformats.org/officeDocument/2006/relationships/image" Target="../media/image24.png"/><Relationship Id="rId10" Type="http://schemas.openxmlformats.org/officeDocument/2006/relationships/image" Target="../media/image38.jpeg"/><Relationship Id="rId4" Type="http://schemas.openxmlformats.org/officeDocument/2006/relationships/oleObject" Target="../embeddings/oleObject4.bin"/><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33.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9C1BEDB3-BB3D-84E5-F497-2F40BB4C0C2D}"/>
            </a:ext>
          </a:extLst>
        </p:cNvPr>
        <p:cNvGrpSpPr/>
        <p:nvPr/>
      </p:nvGrpSpPr>
      <p:grpSpPr>
        <a:xfrm>
          <a:off x="0" y="0"/>
          <a:ext cx="0" cy="0"/>
          <a:chOff x="0" y="0"/>
          <a:chExt cx="0" cy="0"/>
        </a:xfrm>
      </p:grpSpPr>
      <p:sp>
        <p:nvSpPr>
          <p:cNvPr id="228" name="Google Shape;228;p1">
            <a:extLst>
              <a:ext uri="{FF2B5EF4-FFF2-40B4-BE49-F238E27FC236}">
                <a16:creationId xmlns:a16="http://schemas.microsoft.com/office/drawing/2014/main" id="{4E6218A8-6B2C-ED8D-8C95-041AE7ECE554}"/>
              </a:ext>
            </a:extLst>
          </p:cNvPr>
          <p:cNvSpPr>
            <a:spLocks noGrp="1" noRot="1" noMove="1" noResize="1" noEditPoints="1" noAdjustHandles="1" noChangeArrowheads="1" noChangeShapeType="1"/>
          </p:cNvSpPr>
          <p:nvPr/>
        </p:nvSpPr>
        <p:spPr>
          <a:xfrm>
            <a:off x="464775" y="2768300"/>
            <a:ext cx="11429700" cy="3130839"/>
          </a:xfrm>
          <a:prstGeom prst="rect">
            <a:avLst/>
          </a:prstGeom>
          <a:noFill/>
          <a:ln>
            <a:noFill/>
          </a:ln>
          <a:effectLst>
            <a:outerShdw blurRad="25400" sx="101000" sy="101000" algn="ctr" rotWithShape="0">
              <a:srgbClr val="000000">
                <a:alpha val="9803"/>
              </a:srgbClr>
            </a:outerShdw>
          </a:effectLst>
        </p:spPr>
        <p:txBody>
          <a:bodyPr spcFirstLastPara="1" wrap="square" lIns="72000" tIns="72000" rIns="72000" bIns="720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rPr>
              <a:t>5 MODULES IN 5 DAYS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CH" sz="22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229" name="Google Shape;229;p1">
            <a:extLst>
              <a:ext uri="{FF2B5EF4-FFF2-40B4-BE49-F238E27FC236}">
                <a16:creationId xmlns:a16="http://schemas.microsoft.com/office/drawing/2014/main" id="{D8420316-785C-A042-740A-00B97DCB845E}"/>
              </a:ext>
            </a:extLst>
          </p:cNvPr>
          <p:cNvSpPr/>
          <p:nvPr/>
        </p:nvSpPr>
        <p:spPr>
          <a:xfrm>
            <a:off x="464779" y="5497007"/>
            <a:ext cx="1932438" cy="1841416"/>
          </a:xfrm>
          <a:custGeom>
            <a:avLst/>
            <a:gdLst/>
            <a:ahLst/>
            <a:cxnLst/>
            <a:rect l="l" t="t" r="r" b="b"/>
            <a:pathLst>
              <a:path w="2195693" h="2195693" extrusionOk="0">
                <a:moveTo>
                  <a:pt x="0" y="0"/>
                </a:moveTo>
                <a:lnTo>
                  <a:pt x="2195693" y="0"/>
                </a:lnTo>
                <a:lnTo>
                  <a:pt x="2195693" y="2195693"/>
                </a:lnTo>
                <a:lnTo>
                  <a:pt x="0" y="2195693"/>
                </a:lnTo>
                <a:lnTo>
                  <a:pt x="0" y="0"/>
                </a:lnTo>
                <a:close/>
              </a:path>
            </a:pathLst>
          </a:custGeom>
          <a:blipFill rotWithShape="1">
            <a:blip r:embed="rId3">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0" name="Google Shape;230;p1">
            <a:extLst>
              <a:ext uri="{FF2B5EF4-FFF2-40B4-BE49-F238E27FC236}">
                <a16:creationId xmlns:a16="http://schemas.microsoft.com/office/drawing/2014/main" id="{21E5AD85-D650-C911-1486-C7EF7D6CCD09}"/>
              </a:ext>
            </a:extLst>
          </p:cNvPr>
          <p:cNvSpPr/>
          <p:nvPr/>
        </p:nvSpPr>
        <p:spPr>
          <a:xfrm>
            <a:off x="7316651" y="5324384"/>
            <a:ext cx="716791" cy="1454742"/>
          </a:xfrm>
          <a:custGeom>
            <a:avLst/>
            <a:gdLst/>
            <a:ahLst/>
            <a:cxnLst/>
            <a:rect l="l" t="t" r="r" b="b"/>
            <a:pathLst>
              <a:path w="716791" h="1454742" extrusionOk="0">
                <a:moveTo>
                  <a:pt x="0" y="0"/>
                </a:moveTo>
                <a:lnTo>
                  <a:pt x="716791" y="0"/>
                </a:lnTo>
                <a:lnTo>
                  <a:pt x="716791" y="1454742"/>
                </a:lnTo>
                <a:lnTo>
                  <a:pt x="0" y="1454742"/>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1" name="Google Shape;231;p1">
            <a:extLst>
              <a:ext uri="{FF2B5EF4-FFF2-40B4-BE49-F238E27FC236}">
                <a16:creationId xmlns:a16="http://schemas.microsoft.com/office/drawing/2014/main" id="{447E611A-FAD6-600F-89B8-8682D7D4C9DF}"/>
              </a:ext>
            </a:extLst>
          </p:cNvPr>
          <p:cNvSpPr/>
          <p:nvPr/>
        </p:nvSpPr>
        <p:spPr>
          <a:xfrm>
            <a:off x="8556654" y="5357336"/>
            <a:ext cx="1530276" cy="1634024"/>
          </a:xfrm>
          <a:custGeom>
            <a:avLst/>
            <a:gdLst/>
            <a:ahLst/>
            <a:cxnLst/>
            <a:rect l="l" t="t" r="r" b="b"/>
            <a:pathLst>
              <a:path w="1530276" h="1634024" extrusionOk="0">
                <a:moveTo>
                  <a:pt x="0" y="0"/>
                </a:moveTo>
                <a:lnTo>
                  <a:pt x="1530277" y="0"/>
                </a:lnTo>
                <a:lnTo>
                  <a:pt x="1530277" y="1634024"/>
                </a:lnTo>
                <a:lnTo>
                  <a:pt x="0" y="1634024"/>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2" name="Google Shape;232;p1">
            <a:extLst>
              <a:ext uri="{FF2B5EF4-FFF2-40B4-BE49-F238E27FC236}">
                <a16:creationId xmlns:a16="http://schemas.microsoft.com/office/drawing/2014/main" id="{D6B6AD02-F577-9083-3C3A-87977F1A676F}"/>
              </a:ext>
            </a:extLst>
          </p:cNvPr>
          <p:cNvSpPr/>
          <p:nvPr/>
        </p:nvSpPr>
        <p:spPr>
          <a:xfrm>
            <a:off x="2713712" y="5955956"/>
            <a:ext cx="2563353" cy="681927"/>
          </a:xfrm>
          <a:custGeom>
            <a:avLst/>
            <a:gdLst/>
            <a:ahLst/>
            <a:cxnLst/>
            <a:rect l="l" t="t" r="r" b="b"/>
            <a:pathLst>
              <a:path w="2871758" h="813665" extrusionOk="0">
                <a:moveTo>
                  <a:pt x="0" y="0"/>
                </a:moveTo>
                <a:lnTo>
                  <a:pt x="2871758" y="0"/>
                </a:lnTo>
                <a:lnTo>
                  <a:pt x="2871758" y="813665"/>
                </a:lnTo>
                <a:lnTo>
                  <a:pt x="0" y="813665"/>
                </a:lnTo>
                <a:lnTo>
                  <a:pt x="0"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3" name="Google Shape;233;p1">
            <a:extLst>
              <a:ext uri="{FF2B5EF4-FFF2-40B4-BE49-F238E27FC236}">
                <a16:creationId xmlns:a16="http://schemas.microsoft.com/office/drawing/2014/main" id="{2537F8DA-6D20-7961-9857-1F51A8DCEE6C}"/>
              </a:ext>
            </a:extLst>
          </p:cNvPr>
          <p:cNvSpPr/>
          <p:nvPr/>
        </p:nvSpPr>
        <p:spPr>
          <a:xfrm>
            <a:off x="10519212" y="5494209"/>
            <a:ext cx="1241319" cy="1284917"/>
          </a:xfrm>
          <a:custGeom>
            <a:avLst/>
            <a:gdLst/>
            <a:ahLst/>
            <a:cxnLst/>
            <a:rect l="l" t="t" r="r" b="b"/>
            <a:pathLst>
              <a:path w="1409542" h="1441396" extrusionOk="0">
                <a:moveTo>
                  <a:pt x="0" y="0"/>
                </a:moveTo>
                <a:lnTo>
                  <a:pt x="1409542" y="0"/>
                </a:lnTo>
                <a:lnTo>
                  <a:pt x="1409542" y="1441396"/>
                </a:lnTo>
                <a:lnTo>
                  <a:pt x="0" y="1441396"/>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4" name="Google Shape;234;p1">
            <a:extLst>
              <a:ext uri="{FF2B5EF4-FFF2-40B4-BE49-F238E27FC236}">
                <a16:creationId xmlns:a16="http://schemas.microsoft.com/office/drawing/2014/main" id="{5DEA0338-3D84-A5F2-975D-26BB5852A045}"/>
              </a:ext>
            </a:extLst>
          </p:cNvPr>
          <p:cNvSpPr/>
          <p:nvPr/>
        </p:nvSpPr>
        <p:spPr>
          <a:xfrm>
            <a:off x="5277065" y="5808874"/>
            <a:ext cx="1663322" cy="970252"/>
          </a:xfrm>
          <a:custGeom>
            <a:avLst/>
            <a:gdLst/>
            <a:ahLst/>
            <a:cxnLst/>
            <a:rect l="l" t="t" r="r" b="b"/>
            <a:pathLst>
              <a:path w="2003028" h="1126703" extrusionOk="0">
                <a:moveTo>
                  <a:pt x="0" y="0"/>
                </a:moveTo>
                <a:lnTo>
                  <a:pt x="2003027" y="0"/>
                </a:lnTo>
                <a:lnTo>
                  <a:pt x="2003027" y="1126703"/>
                </a:lnTo>
                <a:lnTo>
                  <a:pt x="0" y="1126703"/>
                </a:lnTo>
                <a:lnTo>
                  <a:pt x="0" y="0"/>
                </a:lnTo>
                <a:close/>
              </a:path>
            </a:pathLst>
          </a:custGeom>
          <a:blipFill rotWithShape="1">
            <a:blip r:embed="rId8">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5" name="TextBox 4">
            <a:extLst>
              <a:ext uri="{FF2B5EF4-FFF2-40B4-BE49-F238E27FC236}">
                <a16:creationId xmlns:a16="http://schemas.microsoft.com/office/drawing/2014/main" id="{D1C7A13D-F23A-2197-B49B-AFE66C658AF3}"/>
              </a:ext>
            </a:extLst>
          </p:cNvPr>
          <p:cNvSpPr txBox="1"/>
          <p:nvPr/>
        </p:nvSpPr>
        <p:spPr>
          <a:xfrm>
            <a:off x="1064734" y="1746601"/>
            <a:ext cx="10118465" cy="2308324"/>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WELCOME!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CAREER TRANSITION READINESS PROGRAMME</a:t>
            </a:r>
            <a:endParaRPr kumimoji="0" lang="en-U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254952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3825" y="867599"/>
            <a:ext cx="10972800" cy="4654119"/>
          </a:xfrm>
        </p:spPr>
        <p:txBody>
          <a:bodyPr>
            <a:noAutofit/>
          </a:bodyPr>
          <a:lstStyle/>
          <a:p>
            <a:pPr marL="0" indent="0" algn="ctr">
              <a:buNone/>
            </a:pPr>
            <a:r>
              <a:rPr lang="en-US" sz="5300" b="1" dirty="0">
                <a:solidFill>
                  <a:schemeClr val="tx1">
                    <a:lumMod val="50000"/>
                    <a:lumOff val="50000"/>
                  </a:schemeClr>
                </a:solidFill>
                <a:latin typeface="Neutraface2Text-Bold"/>
                <a:ea typeface="ヒラギノ角ゴ ProN W3" charset="0"/>
                <a:cs typeface="Neutraface2Text-Bold"/>
              </a:rPr>
              <a:t>Design Thinking:</a:t>
            </a:r>
            <a:endParaRPr lang="en-US" sz="3600" dirty="0"/>
          </a:p>
        </p:txBody>
      </p:sp>
      <p:sp>
        <p:nvSpPr>
          <p:cNvPr id="10" name="Content Placeholder 2"/>
          <p:cNvSpPr txBox="1">
            <a:spLocks/>
          </p:cNvSpPr>
          <p:nvPr/>
        </p:nvSpPr>
        <p:spPr>
          <a:xfrm>
            <a:off x="573825" y="2065735"/>
            <a:ext cx="10972800" cy="2873796"/>
          </a:xfrm>
          <a:prstGeom prst="rect">
            <a:avLst/>
          </a:prstGeom>
        </p:spPr>
        <p:txBody>
          <a:bodyPr vert="horz" lIns="108801" tIns="54401" rIns="108801" bIns="54401" rtlCol="0">
            <a:noAutofit/>
          </a:bodyPr>
          <a:lstStyle>
            <a:lvl1pPr marL="544319" indent="-544319" algn="l" defTabSz="725759" rtl="0" eaLnBrk="1" latinLnBrk="0" hangingPunct="1">
              <a:spcBef>
                <a:spcPct val="20000"/>
              </a:spcBef>
              <a:buFont typeface="Arial"/>
              <a:buChar char="•"/>
              <a:defRPr sz="5100" kern="1200">
                <a:solidFill>
                  <a:schemeClr val="tx1"/>
                </a:solidFill>
                <a:latin typeface="Arial"/>
                <a:ea typeface="+mn-ea"/>
                <a:cs typeface="Arial"/>
              </a:defRPr>
            </a:lvl1pPr>
            <a:lvl2pPr marL="1179359" indent="-453600" algn="l" defTabSz="725759" rtl="0" eaLnBrk="1" latinLnBrk="0" hangingPunct="1">
              <a:spcBef>
                <a:spcPct val="20000"/>
              </a:spcBef>
              <a:buFont typeface="Arial"/>
              <a:buChar char="–"/>
              <a:defRPr sz="4400" kern="1200">
                <a:solidFill>
                  <a:schemeClr val="tx1"/>
                </a:solidFill>
                <a:latin typeface="Arial"/>
                <a:ea typeface="+mn-ea"/>
                <a:cs typeface="Arial"/>
              </a:defRPr>
            </a:lvl2pPr>
            <a:lvl3pPr marL="1814398" indent="-362880" algn="l" defTabSz="725759" rtl="0" eaLnBrk="1" latinLnBrk="0" hangingPunct="1">
              <a:spcBef>
                <a:spcPct val="20000"/>
              </a:spcBef>
              <a:buFont typeface="Arial"/>
              <a:buChar char="•"/>
              <a:defRPr sz="3800" kern="1200">
                <a:solidFill>
                  <a:schemeClr val="tx1"/>
                </a:solidFill>
                <a:latin typeface="Arial"/>
                <a:ea typeface="+mn-ea"/>
                <a:cs typeface="Arial"/>
              </a:defRPr>
            </a:lvl3pPr>
            <a:lvl4pPr marL="2540157" indent="-362880" algn="l" defTabSz="725759" rtl="0" eaLnBrk="1" latinLnBrk="0" hangingPunct="1">
              <a:spcBef>
                <a:spcPct val="20000"/>
              </a:spcBef>
              <a:buFont typeface="Arial"/>
              <a:buChar char="–"/>
              <a:defRPr sz="3200" kern="1200">
                <a:solidFill>
                  <a:schemeClr val="tx1"/>
                </a:solidFill>
                <a:latin typeface="Arial"/>
                <a:ea typeface="+mn-ea"/>
                <a:cs typeface="Arial"/>
              </a:defRPr>
            </a:lvl4pPr>
            <a:lvl5pPr marL="3265917" indent="-362880" algn="l" defTabSz="725759" rtl="0" eaLnBrk="1" latinLnBrk="0" hangingPunct="1">
              <a:spcBef>
                <a:spcPct val="20000"/>
              </a:spcBef>
              <a:buFont typeface="Arial"/>
              <a:buChar char="»"/>
              <a:defRPr sz="3200" kern="1200">
                <a:solidFill>
                  <a:schemeClr val="tx1"/>
                </a:solidFill>
                <a:latin typeface="Arial"/>
                <a:ea typeface="+mn-ea"/>
                <a:cs typeface="Arial"/>
              </a:defRPr>
            </a:lvl5pPr>
            <a:lvl6pPr marL="3991676" indent="-362880" algn="l" defTabSz="725759" rtl="0" eaLnBrk="1" latinLnBrk="0" hangingPunct="1">
              <a:spcBef>
                <a:spcPct val="20000"/>
              </a:spcBef>
              <a:buFont typeface="Arial"/>
              <a:buChar char="•"/>
              <a:defRPr sz="3200" kern="1200">
                <a:solidFill>
                  <a:schemeClr val="tx1"/>
                </a:solidFill>
                <a:latin typeface="+mn-lt"/>
                <a:ea typeface="+mn-ea"/>
                <a:cs typeface="+mn-cs"/>
              </a:defRPr>
            </a:lvl6pPr>
            <a:lvl7pPr marL="4717435" indent="-362880" algn="l" defTabSz="725759" rtl="0" eaLnBrk="1" latinLnBrk="0" hangingPunct="1">
              <a:spcBef>
                <a:spcPct val="20000"/>
              </a:spcBef>
              <a:buFont typeface="Arial"/>
              <a:buChar char="•"/>
              <a:defRPr sz="3200" kern="1200">
                <a:solidFill>
                  <a:schemeClr val="tx1"/>
                </a:solidFill>
                <a:latin typeface="+mn-lt"/>
                <a:ea typeface="+mn-ea"/>
                <a:cs typeface="+mn-cs"/>
              </a:defRPr>
            </a:lvl7pPr>
            <a:lvl8pPr marL="5443195" indent="-362880" algn="l" defTabSz="725759" rtl="0" eaLnBrk="1" latinLnBrk="0" hangingPunct="1">
              <a:spcBef>
                <a:spcPct val="20000"/>
              </a:spcBef>
              <a:buFont typeface="Arial"/>
              <a:buChar char="•"/>
              <a:defRPr sz="3200" kern="1200">
                <a:solidFill>
                  <a:schemeClr val="tx1"/>
                </a:solidFill>
                <a:latin typeface="+mn-lt"/>
                <a:ea typeface="+mn-ea"/>
                <a:cs typeface="+mn-cs"/>
              </a:defRPr>
            </a:lvl8pPr>
            <a:lvl9pPr marL="6168954" indent="-362880" algn="l" defTabSz="725759" rtl="0" eaLnBrk="1" latinLnBrk="0" hangingPunct="1">
              <a:spcBef>
                <a:spcPct val="20000"/>
              </a:spcBef>
              <a:buFont typeface="Arial"/>
              <a:buChar char="•"/>
              <a:defRPr sz="3200" kern="1200">
                <a:solidFill>
                  <a:schemeClr val="tx1"/>
                </a:solidFill>
                <a:latin typeface="+mn-lt"/>
                <a:ea typeface="+mn-ea"/>
                <a:cs typeface="+mn-cs"/>
              </a:defRPr>
            </a:lvl9pPr>
          </a:lstStyle>
          <a:p>
            <a:pPr marL="0" marR="0" lvl="0" indent="0" algn="ctr" defTabSz="725759" rtl="0" eaLnBrk="1" fontAlgn="auto" latinLnBrk="0" hangingPunct="1">
              <a:lnSpc>
                <a:spcPct val="100000"/>
              </a:lnSpc>
              <a:spcBef>
                <a:spcPct val="20000"/>
              </a:spcBef>
              <a:spcAft>
                <a:spcPts val="0"/>
              </a:spcAft>
              <a:buClrTx/>
              <a:buSzTx/>
              <a:buFont typeface="Arial"/>
              <a:buNone/>
              <a:tabLst/>
              <a:defRPr/>
            </a:pPr>
            <a:r>
              <a:rPr kumimoji="0" lang="en-US" sz="4000" b="1" i="0" u="none" strike="noStrike" kern="1200" cap="none" spc="0" normalizeH="0" baseline="0" noProof="0" dirty="0">
                <a:ln>
                  <a:noFill/>
                </a:ln>
                <a:solidFill>
                  <a:prstClr val="black">
                    <a:lumMod val="50000"/>
                    <a:lumOff val="50000"/>
                  </a:prstClr>
                </a:solidFill>
                <a:effectLst/>
                <a:uLnTx/>
                <a:uFillTx/>
                <a:latin typeface="Neutraface2Text-Bold"/>
                <a:ea typeface="ヒラギノ角ゴ ProN W3" charset="0"/>
                <a:cs typeface="Neutraface2Text-Bold"/>
              </a:rPr>
              <a:t>helps you figure out </a:t>
            </a:r>
          </a:p>
          <a:p>
            <a:pPr marL="0" marR="0" lvl="0" indent="0" algn="ctr" defTabSz="725759" rtl="0" eaLnBrk="1" fontAlgn="auto" latinLnBrk="0" hangingPunct="1">
              <a:lnSpc>
                <a:spcPct val="100000"/>
              </a:lnSpc>
              <a:spcBef>
                <a:spcPct val="20000"/>
              </a:spcBef>
              <a:spcAft>
                <a:spcPts val="0"/>
              </a:spcAft>
              <a:buClrTx/>
              <a:buSzTx/>
              <a:buFont typeface="Arial"/>
              <a:buNone/>
              <a:tabLst/>
              <a:defRPr/>
            </a:pPr>
            <a:r>
              <a:rPr kumimoji="0" lang="en-US" sz="4000" b="1" i="0" u="none" strike="noStrike" kern="1200" cap="none" spc="0" normalizeH="0" baseline="0" noProof="0" dirty="0">
                <a:ln>
                  <a:noFill/>
                </a:ln>
                <a:solidFill>
                  <a:srgbClr val="00B0F0"/>
                </a:solidFill>
                <a:effectLst/>
                <a:uLnTx/>
                <a:uFillTx/>
                <a:latin typeface="Neutraface2Text-Bold"/>
                <a:ea typeface="ヒラギノ角ゴ ProN W3" charset="0"/>
                <a:cs typeface="Neutraface2Text-Bold"/>
              </a:rPr>
              <a:t>what you want to grow into </a:t>
            </a:r>
          </a:p>
          <a:p>
            <a:pPr marL="0" marR="0" lvl="0" indent="0" algn="ctr" defTabSz="725759" rtl="0" eaLnBrk="1" fontAlgn="auto" latinLnBrk="0" hangingPunct="1">
              <a:lnSpc>
                <a:spcPct val="100000"/>
              </a:lnSpc>
              <a:spcBef>
                <a:spcPct val="20000"/>
              </a:spcBef>
              <a:spcAft>
                <a:spcPts val="0"/>
              </a:spcAft>
              <a:buClrTx/>
              <a:buSzTx/>
              <a:buFont typeface="Arial"/>
              <a:buNone/>
              <a:tabLst/>
              <a:defRPr/>
            </a:pPr>
            <a:r>
              <a:rPr kumimoji="0" lang="en-US" sz="4000" b="1" i="0" u="none" strike="noStrike" kern="1200" cap="none" spc="0" normalizeH="0" baseline="0" noProof="0" dirty="0">
                <a:ln>
                  <a:noFill/>
                </a:ln>
                <a:solidFill>
                  <a:srgbClr val="FF0000"/>
                </a:solidFill>
                <a:effectLst/>
                <a:uLnTx/>
                <a:uFillTx/>
                <a:latin typeface="Neutraface2Text-Bold"/>
                <a:ea typeface="ヒラギノ角ゴ ProN W3" charset="0"/>
                <a:cs typeface="Neutraface2Text-Bold"/>
              </a:rPr>
              <a:t>as your life unfolds</a:t>
            </a:r>
            <a:r>
              <a:rPr kumimoji="0" lang="en-US" sz="4000" b="1" i="0" u="none" strike="noStrike" kern="1200" cap="none" spc="0" normalizeH="0" baseline="0" noProof="0" dirty="0">
                <a:ln>
                  <a:noFill/>
                </a:ln>
                <a:solidFill>
                  <a:prstClr val="black">
                    <a:lumMod val="50000"/>
                    <a:lumOff val="50000"/>
                  </a:prstClr>
                </a:solidFill>
                <a:effectLst/>
                <a:uLnTx/>
                <a:uFillTx/>
                <a:latin typeface="Neutraface2Text-Bold"/>
                <a:ea typeface="ヒラギノ角ゴ ProN W3" charset="0"/>
                <a:cs typeface="Neutraface2Text-Bold"/>
              </a:rPr>
              <a:t>.</a:t>
            </a:r>
          </a:p>
        </p:txBody>
      </p:sp>
      <p:sp>
        <p:nvSpPr>
          <p:cNvPr id="12" name="Rectangle 1"/>
          <p:cNvSpPr txBox="1">
            <a:spLocks noChangeArrowheads="1"/>
          </p:cNvSpPr>
          <p:nvPr/>
        </p:nvSpPr>
        <p:spPr>
          <a:xfrm>
            <a:off x="657129" y="503610"/>
            <a:ext cx="9628203" cy="752399"/>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ctr" defTabSz="725759" rtl="0" eaLnBrk="1" fontAlgn="auto" latinLnBrk="0" hangingPunct="1">
              <a:lnSpc>
                <a:spcPct val="100000"/>
              </a:lnSpc>
              <a:spcBef>
                <a:spcPct val="0"/>
              </a:spcBef>
              <a:spcAft>
                <a:spcPts val="0"/>
              </a:spcAft>
              <a:buClrTx/>
              <a:buSzTx/>
              <a:buFontTx/>
              <a:buNone/>
              <a:tabLst/>
              <a:defRPr/>
            </a:pPr>
            <a:endParaRPr kumimoji="0" lang="en-US" sz="4500" b="0" i="0" u="none" strike="noStrike" kern="1200" cap="none" spc="0" normalizeH="0" baseline="0" noProof="0">
              <a:ln>
                <a:noFill/>
              </a:ln>
              <a:solidFill>
                <a:srgbClr val="00AFF0"/>
              </a:solidFill>
              <a:effectLst/>
              <a:uLnTx/>
              <a:uFillTx/>
              <a:latin typeface="DINPro-Bold"/>
              <a:ea typeface="ヒラギノ角ゴ ProN W3" charset="0"/>
              <a:cs typeface="DINPro-Bold"/>
            </a:endParaRPr>
          </a:p>
        </p:txBody>
      </p:sp>
      <p:pic>
        <p:nvPicPr>
          <p:cNvPr id="2" name="Picture 1" descr="d.life_logo-hug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1277" y="4272346"/>
            <a:ext cx="2025350" cy="2025548"/>
          </a:xfrm>
          <a:prstGeom prst="rect">
            <a:avLst/>
          </a:prstGeom>
        </p:spPr>
      </p:pic>
      <p:pic>
        <p:nvPicPr>
          <p:cNvPr id="4" name="Picture 10" descr="Graphical user interface&#10;&#10;Description automatically generated with low confidence">
            <a:extLst>
              <a:ext uri="{FF2B5EF4-FFF2-40B4-BE49-F238E27FC236}">
                <a16:creationId xmlns:a16="http://schemas.microsoft.com/office/drawing/2014/main" id="{D5A657A5-B02F-3D28-BD8F-5FB77BCB04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18" y="5796597"/>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1EDD6B97-64E7-85DD-9606-A0463B3A64DF}"/>
              </a:ext>
            </a:extLst>
          </p:cNvPr>
          <p:cNvPicPr>
            <a:picLocks noChangeAspect="1"/>
          </p:cNvPicPr>
          <p:nvPr/>
        </p:nvPicPr>
        <p:blipFill>
          <a:blip r:embed="rId5">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pic>
        <p:nvPicPr>
          <p:cNvPr id="6" name="Picture 5">
            <a:extLst>
              <a:ext uri="{FF2B5EF4-FFF2-40B4-BE49-F238E27FC236}">
                <a16:creationId xmlns:a16="http://schemas.microsoft.com/office/drawing/2014/main" id="{9ADE8190-9800-C346-E2CD-05174C2B07ED}"/>
              </a:ext>
            </a:extLst>
          </p:cNvPr>
          <p:cNvPicPr>
            <a:picLocks noChangeAspect="1"/>
          </p:cNvPicPr>
          <p:nvPr/>
        </p:nvPicPr>
        <p:blipFill>
          <a:blip r:embed="rId5">
            <a:extLst>
              <a:ext uri="{28A0092B-C50C-407E-A947-70E740481C1C}">
                <a14:useLocalDpi xmlns:a14="http://schemas.microsoft.com/office/drawing/2010/main" val="0"/>
              </a:ext>
            </a:extLst>
          </a:blip>
          <a:srcRect t="34792" r="45866"/>
          <a:stretch/>
        </p:blipFill>
        <p:spPr>
          <a:xfrm>
            <a:off x="10931858" y="5749257"/>
            <a:ext cx="1131756" cy="1053880"/>
          </a:xfrm>
          <a:prstGeom prst="rect">
            <a:avLst/>
          </a:prstGeom>
        </p:spPr>
      </p:pic>
      <p:pic>
        <p:nvPicPr>
          <p:cNvPr id="7" name="Picture 6" descr="Stanford Life Design Lab">
            <a:extLst>
              <a:ext uri="{FF2B5EF4-FFF2-40B4-BE49-F238E27FC236}">
                <a16:creationId xmlns:a16="http://schemas.microsoft.com/office/drawing/2014/main" id="{EA4EE215-CF7C-2A8F-2A1F-D8C12B1EB3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259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EA8FBE1-CB57-493C-8E90-CF731671011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84" imgH="385" progId="TCLayout.ActiveDocument.1">
                  <p:embed/>
                </p:oleObj>
              </mc:Choice>
              <mc:Fallback>
                <p:oleObj name="Diapositiva de think-cell" r:id="rId4" imgW="384" imgH="385" progId="TCLayout.ActiveDocument.1">
                  <p:embed/>
                  <p:pic>
                    <p:nvPicPr>
                      <p:cNvPr id="4" name="Object 3" hidden="1">
                        <a:extLst>
                          <a:ext uri="{FF2B5EF4-FFF2-40B4-BE49-F238E27FC236}">
                            <a16:creationId xmlns:a16="http://schemas.microsoft.com/office/drawing/2014/main" id="{5EA8FBE1-CB57-493C-8E90-CF73167101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Hexagon 9">
            <a:extLst>
              <a:ext uri="{FF2B5EF4-FFF2-40B4-BE49-F238E27FC236}">
                <a16:creationId xmlns:a16="http://schemas.microsoft.com/office/drawing/2014/main" id="{9E69E4F6-2577-4C65-819B-8A1BDD1BB3EF}"/>
              </a:ext>
            </a:extLst>
          </p:cNvPr>
          <p:cNvSpPr/>
          <p:nvPr/>
        </p:nvSpPr>
        <p:spPr>
          <a:xfrm>
            <a:off x="838198" y="3222458"/>
            <a:ext cx="1760518" cy="1531938"/>
          </a:xfrm>
          <a:prstGeom prst="hexagon">
            <a:avLst/>
          </a:prstGeom>
          <a:solidFill>
            <a:srgbClr val="D800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rPr>
              <a:t>ACCEPT</a:t>
            </a:r>
          </a:p>
        </p:txBody>
      </p:sp>
      <p:sp>
        <p:nvSpPr>
          <p:cNvPr id="11" name="Hexagon 10">
            <a:extLst>
              <a:ext uri="{FF2B5EF4-FFF2-40B4-BE49-F238E27FC236}">
                <a16:creationId xmlns:a16="http://schemas.microsoft.com/office/drawing/2014/main" id="{D9DB9460-10A3-47BF-81B3-05050D621F51}"/>
              </a:ext>
            </a:extLst>
          </p:cNvPr>
          <p:cNvSpPr/>
          <p:nvPr/>
        </p:nvSpPr>
        <p:spPr>
          <a:xfrm>
            <a:off x="2383382" y="4028209"/>
            <a:ext cx="1760518" cy="1531938"/>
          </a:xfrm>
          <a:prstGeom prst="hexagon">
            <a:avLst/>
          </a:prstGeom>
          <a:solidFill>
            <a:srgbClr val="46B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rPr>
              <a:t>EMPATHIZE</a:t>
            </a:r>
          </a:p>
        </p:txBody>
      </p:sp>
      <p:sp>
        <p:nvSpPr>
          <p:cNvPr id="12" name="Hexagon 11">
            <a:extLst>
              <a:ext uri="{FF2B5EF4-FFF2-40B4-BE49-F238E27FC236}">
                <a16:creationId xmlns:a16="http://schemas.microsoft.com/office/drawing/2014/main" id="{9EC5AF95-ED1D-4523-8898-A43A0A1CD36A}"/>
              </a:ext>
            </a:extLst>
          </p:cNvPr>
          <p:cNvSpPr/>
          <p:nvPr/>
        </p:nvSpPr>
        <p:spPr>
          <a:xfrm>
            <a:off x="5473746" y="2416209"/>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rPr>
              <a:t>IDEATE</a:t>
            </a:r>
          </a:p>
        </p:txBody>
      </p:sp>
      <p:sp>
        <p:nvSpPr>
          <p:cNvPr id="13" name="Hexagon 12">
            <a:extLst>
              <a:ext uri="{FF2B5EF4-FFF2-40B4-BE49-F238E27FC236}">
                <a16:creationId xmlns:a16="http://schemas.microsoft.com/office/drawing/2014/main" id="{131E0676-DC1A-4F3B-85C8-2774BB7821B2}"/>
              </a:ext>
            </a:extLst>
          </p:cNvPr>
          <p:cNvSpPr/>
          <p:nvPr/>
        </p:nvSpPr>
        <p:spPr>
          <a:xfrm>
            <a:off x="3928564" y="3264670"/>
            <a:ext cx="1760518" cy="1531938"/>
          </a:xfrm>
          <a:prstGeom prst="hexagon">
            <a:avLst/>
          </a:prstGeom>
          <a:solidFill>
            <a:srgbClr val="87898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Montserrat"/>
                <a:ea typeface="+mn-ea"/>
                <a:cs typeface="+mn-cs"/>
              </a:rPr>
              <a:t>DEFINE</a:t>
            </a:r>
            <a:endParaRPr kumimoji="0" lang="en-GB"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endParaRPr>
          </a:p>
        </p:txBody>
      </p:sp>
      <p:sp>
        <p:nvSpPr>
          <p:cNvPr id="14" name="Hexagon 13">
            <a:extLst>
              <a:ext uri="{FF2B5EF4-FFF2-40B4-BE49-F238E27FC236}">
                <a16:creationId xmlns:a16="http://schemas.microsoft.com/office/drawing/2014/main" id="{7FDB0865-3A1A-4411-A42B-B53B73995453}"/>
              </a:ext>
            </a:extLst>
          </p:cNvPr>
          <p:cNvSpPr/>
          <p:nvPr/>
        </p:nvSpPr>
        <p:spPr>
          <a:xfrm>
            <a:off x="7018930" y="3294193"/>
            <a:ext cx="1760518" cy="1531938"/>
          </a:xfrm>
          <a:prstGeom prst="hexagon">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rPr>
              <a:t>PROTOTYPE</a:t>
            </a:r>
          </a:p>
        </p:txBody>
      </p:sp>
      <p:sp>
        <p:nvSpPr>
          <p:cNvPr id="15" name="Hexagon 14">
            <a:extLst>
              <a:ext uri="{FF2B5EF4-FFF2-40B4-BE49-F238E27FC236}">
                <a16:creationId xmlns:a16="http://schemas.microsoft.com/office/drawing/2014/main" id="{CC2F4199-804B-4092-AF6A-328FE827B638}"/>
              </a:ext>
            </a:extLst>
          </p:cNvPr>
          <p:cNvSpPr/>
          <p:nvPr/>
        </p:nvSpPr>
        <p:spPr>
          <a:xfrm>
            <a:off x="8564112" y="4169204"/>
            <a:ext cx="1760518" cy="1531938"/>
          </a:xfrm>
          <a:prstGeom prst="hexagon">
            <a:avLst/>
          </a:prstGeom>
          <a:solidFill>
            <a:srgbClr val="D4E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E7E6E6">
                    <a:lumMod val="25000"/>
                  </a:srgbClr>
                </a:solidFill>
                <a:effectLst/>
                <a:uLnTx/>
                <a:uFillTx/>
                <a:latin typeface="Montserrat" panose="00000500000000000000" pitchFamily="2" charset="0"/>
                <a:ea typeface="+mn-ea"/>
                <a:cs typeface="+mn-cs"/>
              </a:rPr>
              <a:t>TEST</a:t>
            </a:r>
          </a:p>
        </p:txBody>
      </p:sp>
      <p:sp>
        <p:nvSpPr>
          <p:cNvPr id="16" name="Hexagon 15">
            <a:extLst>
              <a:ext uri="{FF2B5EF4-FFF2-40B4-BE49-F238E27FC236}">
                <a16:creationId xmlns:a16="http://schemas.microsoft.com/office/drawing/2014/main" id="{60473445-FEDB-445D-9F38-642F0E3F997E}"/>
              </a:ext>
            </a:extLst>
          </p:cNvPr>
          <p:cNvSpPr/>
          <p:nvPr/>
        </p:nvSpPr>
        <p:spPr>
          <a:xfrm>
            <a:off x="10000199" y="3182178"/>
            <a:ext cx="1760518" cy="1531938"/>
          </a:xfrm>
          <a:prstGeom prst="hexagon">
            <a:avLst/>
          </a:prstGeom>
          <a:solidFill>
            <a:srgbClr val="0077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rPr>
              <a:t>REFLECT</a:t>
            </a:r>
          </a:p>
        </p:txBody>
      </p:sp>
      <p:sp>
        <p:nvSpPr>
          <p:cNvPr id="17" name="Hexagon 16">
            <a:extLst>
              <a:ext uri="{FF2B5EF4-FFF2-40B4-BE49-F238E27FC236}">
                <a16:creationId xmlns:a16="http://schemas.microsoft.com/office/drawing/2014/main" id="{ACDA3577-3CFF-42B3-B77D-26D9582DBCA6}"/>
              </a:ext>
            </a:extLst>
          </p:cNvPr>
          <p:cNvSpPr/>
          <p:nvPr/>
        </p:nvSpPr>
        <p:spPr>
          <a:xfrm>
            <a:off x="793059" y="3222458"/>
            <a:ext cx="1813637" cy="1531938"/>
          </a:xfrm>
          <a:prstGeom prst="hexagon">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endParaRPr>
          </a:p>
        </p:txBody>
      </p:sp>
      <p:sp>
        <p:nvSpPr>
          <p:cNvPr id="18" name="Hexagon 17">
            <a:extLst>
              <a:ext uri="{FF2B5EF4-FFF2-40B4-BE49-F238E27FC236}">
                <a16:creationId xmlns:a16="http://schemas.microsoft.com/office/drawing/2014/main" id="{207A9E10-D26B-4AA2-97A6-496A9D2D8EC4}"/>
              </a:ext>
            </a:extLst>
          </p:cNvPr>
          <p:cNvSpPr/>
          <p:nvPr/>
        </p:nvSpPr>
        <p:spPr>
          <a:xfrm>
            <a:off x="2356821" y="4028209"/>
            <a:ext cx="1813637" cy="1531938"/>
          </a:xfrm>
          <a:prstGeom prst="hexagon">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endParaRPr>
          </a:p>
        </p:txBody>
      </p:sp>
      <p:sp>
        <p:nvSpPr>
          <p:cNvPr id="19" name="Hexagon 18">
            <a:extLst>
              <a:ext uri="{FF2B5EF4-FFF2-40B4-BE49-F238E27FC236}">
                <a16:creationId xmlns:a16="http://schemas.microsoft.com/office/drawing/2014/main" id="{7B19DD05-9044-4319-A589-44B90C297458}"/>
              </a:ext>
            </a:extLst>
          </p:cNvPr>
          <p:cNvSpPr/>
          <p:nvPr/>
        </p:nvSpPr>
        <p:spPr>
          <a:xfrm>
            <a:off x="3903190" y="3223437"/>
            <a:ext cx="1813637" cy="1566407"/>
          </a:xfrm>
          <a:prstGeom prst="hexagon">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endParaRPr>
          </a:p>
        </p:txBody>
      </p:sp>
      <p:sp>
        <p:nvSpPr>
          <p:cNvPr id="20" name="Hexagon 19">
            <a:extLst>
              <a:ext uri="{FF2B5EF4-FFF2-40B4-BE49-F238E27FC236}">
                <a16:creationId xmlns:a16="http://schemas.microsoft.com/office/drawing/2014/main" id="{42E662AE-29ED-4103-A21C-F400AC5B2224}"/>
              </a:ext>
            </a:extLst>
          </p:cNvPr>
          <p:cNvSpPr/>
          <p:nvPr/>
        </p:nvSpPr>
        <p:spPr>
          <a:xfrm>
            <a:off x="8504806" y="4169204"/>
            <a:ext cx="1813637" cy="1531938"/>
          </a:xfrm>
          <a:prstGeom prst="hexagon">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endParaRPr>
          </a:p>
        </p:txBody>
      </p:sp>
      <p:sp>
        <p:nvSpPr>
          <p:cNvPr id="21" name="Hexagon 20">
            <a:extLst>
              <a:ext uri="{FF2B5EF4-FFF2-40B4-BE49-F238E27FC236}">
                <a16:creationId xmlns:a16="http://schemas.microsoft.com/office/drawing/2014/main" id="{FB1612EF-A4C5-4FA2-B8EB-4DCF8BF64082}"/>
              </a:ext>
            </a:extLst>
          </p:cNvPr>
          <p:cNvSpPr/>
          <p:nvPr/>
        </p:nvSpPr>
        <p:spPr>
          <a:xfrm>
            <a:off x="9973639" y="3182178"/>
            <a:ext cx="1813637" cy="1531938"/>
          </a:xfrm>
          <a:prstGeom prst="hexagon">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endParaRPr>
          </a:p>
        </p:txBody>
      </p:sp>
      <p:sp>
        <p:nvSpPr>
          <p:cNvPr id="22" name="Hexagon 21">
            <a:extLst>
              <a:ext uri="{FF2B5EF4-FFF2-40B4-BE49-F238E27FC236}">
                <a16:creationId xmlns:a16="http://schemas.microsoft.com/office/drawing/2014/main" id="{C7126EAB-DDF2-4B8B-B1D8-6E49EEF3931B}"/>
              </a:ext>
            </a:extLst>
          </p:cNvPr>
          <p:cNvSpPr/>
          <p:nvPr/>
        </p:nvSpPr>
        <p:spPr>
          <a:xfrm>
            <a:off x="6992370" y="3294193"/>
            <a:ext cx="1813637" cy="1566407"/>
          </a:xfrm>
          <a:prstGeom prst="hexagon">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endParaRPr>
          </a:p>
        </p:txBody>
      </p:sp>
      <p:pic>
        <p:nvPicPr>
          <p:cNvPr id="23" name="Picture 10">
            <a:extLst>
              <a:ext uri="{FF2B5EF4-FFF2-40B4-BE49-F238E27FC236}">
                <a16:creationId xmlns:a16="http://schemas.microsoft.com/office/drawing/2014/main" id="{8BA868C1-89CC-4D52-98C1-92F6B9B3C2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6" descr="Stanford Life Design Lab">
            <a:extLst>
              <a:ext uri="{FF2B5EF4-FFF2-40B4-BE49-F238E27FC236}">
                <a16:creationId xmlns:a16="http://schemas.microsoft.com/office/drawing/2014/main" id="{B3F719A4-9D41-4768-9D83-473CC285B5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557E303-B434-31CE-7C93-0921AF320DB7}"/>
              </a:ext>
            </a:extLst>
          </p:cNvPr>
          <p:cNvPicPr>
            <a:picLocks noChangeAspect="1"/>
          </p:cNvPicPr>
          <p:nvPr/>
        </p:nvPicPr>
        <p:blipFill>
          <a:blip r:embed="rId8">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Tree>
    <p:extLst>
      <p:ext uri="{BB962C8B-B14F-4D97-AF65-F5344CB8AC3E}">
        <p14:creationId xmlns:p14="http://schemas.microsoft.com/office/powerpoint/2010/main" val="27198464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4" name="Picture 4"/>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628948" y="1957782"/>
            <a:ext cx="5876130" cy="3911735"/>
          </a:xfrm>
          <a:prstGeom prst="rect">
            <a:avLst/>
          </a:prstGeom>
          <a:noFill/>
          <a:ln w="114300">
            <a:noFill/>
            <a:miter lim="800000"/>
            <a:headEnd/>
            <a:tailEnd/>
          </a:ln>
          <a:extLst>
            <a:ext uri="{909E8E84-426E-40dd-AFC4-6F175D3DCCD1}">
              <a14:hiddenFill xmlns:a14="http://schemas.microsoft.com/office/drawing/2010/main" xmlns="">
                <a:solidFill>
                  <a:srgbClr val="FFFFFF"/>
                </a:solidFill>
              </a14:hiddenFill>
            </a:ext>
          </a:extLst>
        </p:spPr>
      </p:pic>
      <p:sp>
        <p:nvSpPr>
          <p:cNvPr id="4" name="Rectangle 1"/>
          <p:cNvSpPr txBox="1">
            <a:spLocks noChangeArrowheads="1"/>
          </p:cNvSpPr>
          <p:nvPr/>
        </p:nvSpPr>
        <p:spPr>
          <a:xfrm>
            <a:off x="657131" y="828650"/>
            <a:ext cx="9628202" cy="668800"/>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a:ln>
                  <a:noFill/>
                </a:ln>
                <a:solidFill>
                  <a:srgbClr val="00AFF0"/>
                </a:solidFill>
                <a:effectLst/>
                <a:uLnTx/>
                <a:uFillTx/>
                <a:latin typeface="Neutraface2Text-Bold"/>
                <a:ea typeface="ヒラギノ角ゴ ProN W3" charset="0"/>
                <a:cs typeface="Neutraface2Text-Bold"/>
              </a:rPr>
              <a:t>LET’S…</a:t>
            </a:r>
            <a:endParaRPr kumimoji="0" lang="en-US" sz="4000" b="0" i="0" u="none" strike="noStrike" kern="1200" cap="none" spc="0" normalizeH="0" baseline="0" noProof="0">
              <a:ln>
                <a:noFill/>
              </a:ln>
              <a:solidFill>
                <a:srgbClr val="00AFF0"/>
              </a:solidFill>
              <a:effectLst/>
              <a:uLnTx/>
              <a:uFillTx/>
              <a:latin typeface="DINPro-Bold"/>
              <a:ea typeface="ヒラギノ角ゴ ProN W3" charset="0"/>
              <a:cs typeface="DINPro-Bold"/>
            </a:endParaRPr>
          </a:p>
        </p:txBody>
      </p:sp>
      <p:sp>
        <p:nvSpPr>
          <p:cNvPr id="2" name="Hexagon 1">
            <a:extLst>
              <a:ext uri="{FF2B5EF4-FFF2-40B4-BE49-F238E27FC236}">
                <a16:creationId xmlns:a16="http://schemas.microsoft.com/office/drawing/2014/main" id="{B4E04FEB-7E87-96E6-881A-81FBC29524A7}"/>
              </a:ext>
            </a:extLst>
          </p:cNvPr>
          <p:cNvSpPr/>
          <p:nvPr/>
        </p:nvSpPr>
        <p:spPr>
          <a:xfrm>
            <a:off x="10431482" y="62681"/>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Tree>
    <p:extLst>
      <p:ext uri="{BB962C8B-B14F-4D97-AF65-F5344CB8AC3E}">
        <p14:creationId xmlns:p14="http://schemas.microsoft.com/office/powerpoint/2010/main" val="81860019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E41866-419C-E74C-90D8-05BE42045DF8}"/>
              </a:ext>
            </a:extLst>
          </p:cNvPr>
          <p:cNvPicPr>
            <a:picLocks noChangeAspect="1"/>
          </p:cNvPicPr>
          <p:nvPr/>
        </p:nvPicPr>
        <p:blipFill>
          <a:blip r:embed="rId3"/>
          <a:srcRect/>
          <a:stretch/>
        </p:blipFill>
        <p:spPr>
          <a:xfrm>
            <a:off x="6309817" y="1949407"/>
            <a:ext cx="5237925" cy="3478310"/>
          </a:xfrm>
          <a:prstGeom prst="rect">
            <a:avLst/>
          </a:prstGeom>
        </p:spPr>
      </p:pic>
      <p:sp>
        <p:nvSpPr>
          <p:cNvPr id="27650" name="Rectangle 2"/>
          <p:cNvSpPr>
            <a:spLocks noGrp="1" noChangeArrowheads="1"/>
          </p:cNvSpPr>
          <p:nvPr>
            <p:ph type="body" idx="1"/>
          </p:nvPr>
        </p:nvSpPr>
        <p:spPr>
          <a:xfrm>
            <a:off x="743002" y="1949407"/>
            <a:ext cx="5139183" cy="4717099"/>
          </a:xfrm>
        </p:spPr>
        <p:txBody>
          <a:bodyPr>
            <a:normAutofit/>
          </a:bodyPr>
          <a:lstStyle/>
          <a:p>
            <a:pPr marL="15681" indent="0">
              <a:buSzPct val="100000"/>
              <a:buNone/>
            </a:pPr>
            <a:r>
              <a:rPr lang="en-US" sz="2371" dirty="0">
                <a:solidFill>
                  <a:srgbClr val="00B0F0"/>
                </a:solidFill>
                <a:latin typeface="Montserrat" panose="00000500000000000000" pitchFamily="2" charset="0"/>
                <a:ea typeface="ヒラギノ角ゴ ProN W3" charset="0"/>
                <a:cs typeface="Neutraface2Text-Book"/>
              </a:rPr>
              <a:t>List all the things you might use a paper clip for.</a:t>
            </a:r>
          </a:p>
          <a:p>
            <a:pPr marL="15681" indent="0">
              <a:buSzPct val="100000"/>
              <a:buNone/>
            </a:pPr>
            <a:endParaRPr lang="en-US" sz="2371" dirty="0">
              <a:latin typeface="Montserrat" panose="00000500000000000000" pitchFamily="2" charset="0"/>
              <a:ea typeface="ヒラギノ角ゴ ProN W3" charset="0"/>
              <a:cs typeface="Neutraface2Text-Book"/>
            </a:endParaRPr>
          </a:p>
          <a:p>
            <a:pPr marL="15681" indent="0">
              <a:buSzPct val="100000"/>
              <a:buNone/>
            </a:pPr>
            <a:r>
              <a:rPr lang="en-US" sz="2371" dirty="0">
                <a:latin typeface="Montserrat" panose="00000500000000000000" pitchFamily="2" charset="0"/>
                <a:ea typeface="ヒラギノ角ゴ ProN W3" charset="0"/>
                <a:cs typeface="Neutraface2Text-Book"/>
              </a:rPr>
              <a:t>Go for </a:t>
            </a:r>
            <a:r>
              <a:rPr lang="en-US" sz="2371" u="sng" dirty="0">
                <a:latin typeface="Montserrat" panose="00000500000000000000" pitchFamily="2" charset="0"/>
                <a:ea typeface="ヒラギノ角ゴ ProN W3" charset="0"/>
                <a:cs typeface="Neutraface2Text-Book"/>
              </a:rPr>
              <a:t>as many</a:t>
            </a:r>
            <a:r>
              <a:rPr lang="en-US" sz="2371" dirty="0">
                <a:latin typeface="Montserrat" panose="00000500000000000000" pitchFamily="2" charset="0"/>
                <a:ea typeface="ヒラギノ角ゴ ProN W3" charset="0"/>
                <a:cs typeface="Neutraface2Text-Book"/>
              </a:rPr>
              <a:t> ideas as you possibly can.</a:t>
            </a:r>
          </a:p>
          <a:p>
            <a:pPr marL="15681" indent="0">
              <a:buSzPct val="100000"/>
              <a:buNone/>
            </a:pPr>
            <a:r>
              <a:rPr lang="en-US" sz="2371" dirty="0">
                <a:latin typeface="Montserrat" panose="00000500000000000000" pitchFamily="2" charset="0"/>
                <a:ea typeface="ヒラギノ角ゴ ProN W3" charset="0"/>
                <a:cs typeface="Neutraface2Text-Book"/>
              </a:rPr>
              <a:t>You have 3 minutes…</a:t>
            </a:r>
          </a:p>
        </p:txBody>
      </p:sp>
      <p:sp>
        <p:nvSpPr>
          <p:cNvPr id="7" name="Rectangle 1"/>
          <p:cNvSpPr txBox="1">
            <a:spLocks noChangeArrowheads="1"/>
          </p:cNvSpPr>
          <p:nvPr/>
        </p:nvSpPr>
        <p:spPr>
          <a:xfrm>
            <a:off x="849074" y="1117579"/>
            <a:ext cx="8935497" cy="594488"/>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“HOW MANY USES?”</a:t>
            </a:r>
            <a:endPar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DINPro-Bold"/>
            </a:endParaRPr>
          </a:p>
        </p:txBody>
      </p:sp>
      <p:pic>
        <p:nvPicPr>
          <p:cNvPr id="2" name="Picture 10">
            <a:extLst>
              <a:ext uri="{FF2B5EF4-FFF2-40B4-BE49-F238E27FC236}">
                <a16:creationId xmlns:a16="http://schemas.microsoft.com/office/drawing/2014/main" id="{B46C67F9-931C-6C5E-75B7-83529C51E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Stanford Life Design Lab">
            <a:extLst>
              <a:ext uri="{FF2B5EF4-FFF2-40B4-BE49-F238E27FC236}">
                <a16:creationId xmlns:a16="http://schemas.microsoft.com/office/drawing/2014/main" id="{C95707F1-1707-258E-E88C-5CEE26A6AD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5D34410-5891-EB07-13F1-C7AE74324BF9}"/>
              </a:ext>
            </a:extLst>
          </p:cNvPr>
          <p:cNvPicPr>
            <a:picLocks noChangeAspect="1"/>
          </p:cNvPicPr>
          <p:nvPr/>
        </p:nvPicPr>
        <p:blipFill>
          <a:blip r:embed="rId6">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
        <p:nvSpPr>
          <p:cNvPr id="6" name="Hexagon 5">
            <a:extLst>
              <a:ext uri="{FF2B5EF4-FFF2-40B4-BE49-F238E27FC236}">
                <a16:creationId xmlns:a16="http://schemas.microsoft.com/office/drawing/2014/main" id="{AC5D51FB-1121-A481-904B-E897281B1040}"/>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Tree>
    <p:extLst>
      <p:ext uri="{BB962C8B-B14F-4D97-AF65-F5344CB8AC3E}">
        <p14:creationId xmlns:p14="http://schemas.microsoft.com/office/powerpoint/2010/main" val="4163448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387158A-6AE0-393D-CFC1-53E18890F8F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B52D52C-A036-E4D1-4AEB-C6FCE8E13B4C}"/>
              </a:ext>
            </a:extLst>
          </p:cNvPr>
          <p:cNvPicPr>
            <a:picLocks noChangeAspect="1"/>
          </p:cNvPicPr>
          <p:nvPr/>
        </p:nvPicPr>
        <p:blipFill>
          <a:blip r:embed="rId4"/>
          <a:srcRect/>
          <a:stretch/>
        </p:blipFill>
        <p:spPr>
          <a:xfrm>
            <a:off x="6610028" y="1949407"/>
            <a:ext cx="4937714" cy="3278951"/>
          </a:xfrm>
          <a:prstGeom prst="rect">
            <a:avLst/>
          </a:prstGeom>
        </p:spPr>
      </p:pic>
      <p:sp>
        <p:nvSpPr>
          <p:cNvPr id="7" name="Rectangle 1">
            <a:extLst>
              <a:ext uri="{FF2B5EF4-FFF2-40B4-BE49-F238E27FC236}">
                <a16:creationId xmlns:a16="http://schemas.microsoft.com/office/drawing/2014/main" id="{0F006344-D6D3-370A-59B9-D1ACE4F938CE}"/>
              </a:ext>
            </a:extLst>
          </p:cNvPr>
          <p:cNvSpPr txBox="1">
            <a:spLocks noChangeArrowheads="1"/>
          </p:cNvSpPr>
          <p:nvPr/>
        </p:nvSpPr>
        <p:spPr>
          <a:xfrm>
            <a:off x="849074" y="1117579"/>
            <a:ext cx="8935497" cy="594488"/>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“HOW MANY USES?”</a:t>
            </a:r>
            <a:endPar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DINPro-Bold"/>
            </a:endParaRPr>
          </a:p>
        </p:txBody>
      </p:sp>
      <p:pic>
        <p:nvPicPr>
          <p:cNvPr id="2" name="Picture 10">
            <a:extLst>
              <a:ext uri="{FF2B5EF4-FFF2-40B4-BE49-F238E27FC236}">
                <a16:creationId xmlns:a16="http://schemas.microsoft.com/office/drawing/2014/main" id="{021BA708-152F-72D9-0F4F-41894FEEC6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Stanford Life Design Lab">
            <a:extLst>
              <a:ext uri="{FF2B5EF4-FFF2-40B4-BE49-F238E27FC236}">
                <a16:creationId xmlns:a16="http://schemas.microsoft.com/office/drawing/2014/main" id="{B38DBE0B-10E4-46AD-AC9D-5C8E19F43F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FE47251-BEA5-9EC1-CC9F-D4F340BD9D0C}"/>
              </a:ext>
            </a:extLst>
          </p:cNvPr>
          <p:cNvPicPr>
            <a:picLocks noChangeAspect="1"/>
          </p:cNvPicPr>
          <p:nvPr/>
        </p:nvPicPr>
        <p:blipFill>
          <a:blip r:embed="rId7">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mc:AlternateContent xmlns:mc="http://schemas.openxmlformats.org/markup-compatibility/2006">
        <mc:Choice xmlns:we="http://schemas.microsoft.com/office/webextensions/webextension/2010/11" xmlns:pca="http://schemas.microsoft.com/office/powerpoint/2013/contentapp" Requires="we pca">
          <p:graphicFrame>
            <p:nvGraphicFramePr>
              <p:cNvPr id="6" name="Add-in 5">
                <a:extLst>
                  <a:ext uri="{FF2B5EF4-FFF2-40B4-BE49-F238E27FC236}">
                    <a16:creationId xmlns:a16="http://schemas.microsoft.com/office/drawing/2014/main" id="{273B0948-98E7-4D42-5E4A-2C0E31A2C51C}"/>
                  </a:ext>
                </a:extLst>
              </p:cNvPr>
              <p:cNvGraphicFramePr>
                <a:graphicFrameLocks noGrp="1"/>
              </p:cNvGraphicFramePr>
              <p:nvPr>
                <p:extLst>
                  <p:ext uri="{D42A27DB-BD31-4B8C-83A1-F6EECF244321}">
                    <p14:modId xmlns:p14="http://schemas.microsoft.com/office/powerpoint/2010/main" val="969084578"/>
                  </p:ext>
                </p:extLst>
              </p:nvPr>
            </p:nvGraphicFramePr>
            <p:xfrm>
              <a:off x="5655470" y="1829121"/>
              <a:ext cx="6536530" cy="3968211"/>
            </p:xfrm>
            <a:graphic>
              <a:graphicData uri="http://schemas.microsoft.com/office/webextensions/webextension/2010/11">
                <we:webextensionref xmlns:we="http://schemas.microsoft.com/office/webextensions/webextension/2010/11" xmlns:r="http://schemas.openxmlformats.org/officeDocument/2006/relationships" r:id="rId8"/>
              </a:graphicData>
            </a:graphic>
          </p:graphicFrame>
        </mc:Choice>
        <mc:Fallback>
          <p:pic>
            <p:nvPicPr>
              <p:cNvPr id="6" name="Add-in 5">
                <a:extLst>
                  <a:ext uri="{FF2B5EF4-FFF2-40B4-BE49-F238E27FC236}">
                    <a16:creationId xmlns:a16="http://schemas.microsoft.com/office/drawing/2014/main" id="{273B0948-98E7-4D42-5E4A-2C0E31A2C51C}"/>
                  </a:ext>
                </a:extLst>
              </p:cNvPr>
              <p:cNvPicPr>
                <a:picLocks noGrp="1" noRot="1" noChangeAspect="1" noMove="1" noResize="1" noEditPoints="1" noAdjustHandles="1" noChangeArrowheads="1" noChangeShapeType="1"/>
              </p:cNvPicPr>
              <p:nvPr/>
            </p:nvPicPr>
            <p:blipFill>
              <a:blip r:embed="rId9"/>
              <a:stretch>
                <a:fillRect/>
              </a:stretch>
            </p:blipFill>
            <p:spPr>
              <a:xfrm>
                <a:off x="5655470" y="1829121"/>
                <a:ext cx="6536530" cy="3968211"/>
              </a:xfrm>
              <a:prstGeom prst="rect">
                <a:avLst/>
              </a:prstGeom>
            </p:spPr>
          </p:pic>
        </mc:Fallback>
      </mc:AlternateContent>
      <p:sp>
        <p:nvSpPr>
          <p:cNvPr id="10" name="Rectangle 2">
            <a:extLst>
              <a:ext uri="{FF2B5EF4-FFF2-40B4-BE49-F238E27FC236}">
                <a16:creationId xmlns:a16="http://schemas.microsoft.com/office/drawing/2014/main" id="{49F4AF50-67E7-D2E2-47E1-9DCAB95262F5}"/>
              </a:ext>
            </a:extLst>
          </p:cNvPr>
          <p:cNvSpPr txBox="1">
            <a:spLocks noChangeArrowheads="1"/>
          </p:cNvSpPr>
          <p:nvPr/>
        </p:nvSpPr>
        <p:spPr>
          <a:xfrm>
            <a:off x="516287" y="1949407"/>
            <a:ext cx="5139183" cy="47170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ontserrat Medium" panose="000006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ontserrat"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2">
                    <a:lumMod val="25000"/>
                  </a:schemeClr>
                </a:solidFill>
                <a:latin typeface="Montserrat Light" panose="000004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5681" indent="0">
              <a:buSzPct val="100000"/>
              <a:buFont typeface="Arial" panose="020B0604020202020204" pitchFamily="34" charset="0"/>
              <a:buNone/>
            </a:pPr>
            <a:r>
              <a:rPr lang="en-US" sz="2371" dirty="0">
                <a:solidFill>
                  <a:srgbClr val="46BDFF"/>
                </a:solidFill>
                <a:latin typeface="Montserrat" panose="00000500000000000000" pitchFamily="2" charset="0"/>
                <a:ea typeface="ヒラギノ角ゴ ProN W3" charset="0"/>
                <a:cs typeface="Neutraface2Text-Book"/>
              </a:rPr>
              <a:t>List all the things you might use a paper clip for.</a:t>
            </a:r>
          </a:p>
          <a:p>
            <a:pPr marL="15681" indent="0">
              <a:buSzPct val="100000"/>
              <a:buFont typeface="Arial" panose="020B0604020202020204" pitchFamily="34" charset="0"/>
              <a:buNone/>
            </a:pPr>
            <a:endParaRPr lang="en-US" sz="2371" dirty="0">
              <a:latin typeface="Montserrat" panose="00000500000000000000" pitchFamily="2" charset="0"/>
              <a:ea typeface="ヒラギノ角ゴ ProN W3" charset="0"/>
              <a:cs typeface="Neutraface2Text-Book"/>
            </a:endParaRPr>
          </a:p>
          <a:p>
            <a:pPr marL="15681" indent="0">
              <a:buSzPct val="100000"/>
              <a:buFont typeface="Arial" panose="020B0604020202020204" pitchFamily="34" charset="0"/>
              <a:buNone/>
            </a:pPr>
            <a:r>
              <a:rPr lang="en-US" sz="2371" dirty="0">
                <a:latin typeface="Montserrat" panose="00000500000000000000" pitchFamily="2" charset="0"/>
                <a:ea typeface="ヒラギノ角ゴ ProN W3" charset="0"/>
                <a:cs typeface="Neutraface2Text-Book"/>
              </a:rPr>
              <a:t>Go for </a:t>
            </a:r>
            <a:r>
              <a:rPr lang="en-US" sz="2371" u="sng" dirty="0">
                <a:latin typeface="Montserrat" panose="00000500000000000000" pitchFamily="2" charset="0"/>
                <a:ea typeface="ヒラギノ角ゴ ProN W3" charset="0"/>
                <a:cs typeface="Neutraface2Text-Book"/>
              </a:rPr>
              <a:t>as many</a:t>
            </a:r>
            <a:r>
              <a:rPr lang="en-US" sz="2371" dirty="0">
                <a:latin typeface="Montserrat" panose="00000500000000000000" pitchFamily="2" charset="0"/>
                <a:ea typeface="ヒラギノ角ゴ ProN W3" charset="0"/>
                <a:cs typeface="Neutraface2Text-Book"/>
              </a:rPr>
              <a:t> ideas as you possibly can.</a:t>
            </a:r>
          </a:p>
          <a:p>
            <a:pPr marL="15681" indent="0">
              <a:buSzPct val="100000"/>
              <a:buFont typeface="Arial" panose="020B0604020202020204" pitchFamily="34" charset="0"/>
              <a:buNone/>
            </a:pPr>
            <a:r>
              <a:rPr lang="en-US" sz="2371" dirty="0">
                <a:latin typeface="Montserrat" panose="00000500000000000000" pitchFamily="2" charset="0"/>
                <a:ea typeface="ヒラギノ角ゴ ProN W3" charset="0"/>
                <a:cs typeface="Neutraface2Text-Book"/>
              </a:rPr>
              <a:t>You have 3 minutes…</a:t>
            </a:r>
          </a:p>
        </p:txBody>
      </p:sp>
      <p:sp>
        <p:nvSpPr>
          <p:cNvPr id="8" name="Hexagon 7">
            <a:extLst>
              <a:ext uri="{FF2B5EF4-FFF2-40B4-BE49-F238E27FC236}">
                <a16:creationId xmlns:a16="http://schemas.microsoft.com/office/drawing/2014/main" id="{01FFAF59-5638-4BCE-7290-C7BC78AC7DA7}"/>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pic>
        <p:nvPicPr>
          <p:cNvPr id="12" name="Online Media 11" descr="Flight of the Bumblebee (1 HOUR) - Rimsky Korsakov">
            <a:hlinkClick r:id="" action="ppaction://media"/>
            <a:extLst>
              <a:ext uri="{FF2B5EF4-FFF2-40B4-BE49-F238E27FC236}">
                <a16:creationId xmlns:a16="http://schemas.microsoft.com/office/drawing/2014/main" id="{B8F3BE86-F72A-DAD9-594B-D95C942E9DA6}"/>
              </a:ext>
            </a:extLst>
          </p:cNvPr>
          <p:cNvPicPr>
            <a:picLocks noRot="1" noChangeAspect="1"/>
          </p:cNvPicPr>
          <p:nvPr>
            <a:videoFile r:link="rId1"/>
          </p:nvPr>
        </p:nvPicPr>
        <p:blipFill>
          <a:blip r:embed="rId10"/>
          <a:stretch>
            <a:fillRect/>
          </a:stretch>
        </p:blipFill>
        <p:spPr>
          <a:xfrm>
            <a:off x="246087" y="4844137"/>
            <a:ext cx="2069114" cy="1169049"/>
          </a:xfrm>
          <a:prstGeom prst="rect">
            <a:avLst/>
          </a:prstGeom>
        </p:spPr>
      </p:pic>
      <p:sp>
        <p:nvSpPr>
          <p:cNvPr id="9" name="Rectangle 1">
            <a:extLst>
              <a:ext uri="{FF2B5EF4-FFF2-40B4-BE49-F238E27FC236}">
                <a16:creationId xmlns:a16="http://schemas.microsoft.com/office/drawing/2014/main" id="{E27A8EF7-87F4-7634-3580-640F0277992C}"/>
              </a:ext>
            </a:extLst>
          </p:cNvPr>
          <p:cNvSpPr txBox="1">
            <a:spLocks noChangeArrowheads="1"/>
          </p:cNvSpPr>
          <p:nvPr/>
        </p:nvSpPr>
        <p:spPr>
          <a:xfrm>
            <a:off x="2717635" y="4844137"/>
            <a:ext cx="2385255" cy="1325908"/>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algn="l">
              <a:defRPr/>
            </a:pPr>
            <a:r>
              <a:rPr kumimoji="0" lang="en-US" sz="1600" b="0" i="0" u="none" strike="noStrike" kern="1200" cap="none" spc="0" normalizeH="0" baseline="0" noProof="0" dirty="0">
                <a:ln>
                  <a:noFill/>
                </a:ln>
                <a:solidFill>
                  <a:srgbClr val="000066"/>
                </a:solidFill>
                <a:effectLst/>
                <a:uLnTx/>
                <a:uFillTx/>
                <a:latin typeface="Montserrat" panose="00000500000000000000" pitchFamily="2" charset="0"/>
                <a:ea typeface="ヒラギノ角ゴ ProN W3" charset="0"/>
                <a:cs typeface="Neutraface2Text-Bold"/>
              </a:rPr>
              <a:t>“Flight of the Bumblebee” Nikolai Rimsky-Korsakov</a:t>
            </a:r>
          </a:p>
        </p:txBody>
      </p:sp>
    </p:spTree>
    <p:extLst>
      <p:ext uri="{BB962C8B-B14F-4D97-AF65-F5344CB8AC3E}">
        <p14:creationId xmlns:p14="http://schemas.microsoft.com/office/powerpoint/2010/main" val="1741085597"/>
      </p:ext>
    </p:extLst>
  </p:cSld>
  <p:clrMapOvr>
    <a:masterClrMapping/>
  </p:clrMapOvr>
  <p:timing>
    <p:tnLst>
      <p:par>
        <p:cTn id="1" dur="indefinite" restart="never" nodeType="tmRoot">
          <p:childTnLst>
            <p:video>
              <p:cMediaNode vol="80000">
                <p:cTn id="2" fill="hold" display="0">
                  <p:stCondLst>
                    <p:cond delay="indefinite"/>
                  </p:stCondLst>
                </p:cTn>
                <p:tgtEl>
                  <p:spTgt spid="1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0" name="Picture 3"/>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189591" y="1711837"/>
            <a:ext cx="3812822" cy="3434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10">
            <a:extLst>
              <a:ext uri="{FF2B5EF4-FFF2-40B4-BE49-F238E27FC236}">
                <a16:creationId xmlns:a16="http://schemas.microsoft.com/office/drawing/2014/main" id="{5427C7AB-A5F5-EADB-FA8B-A304FF2291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Stanford Life Design Lab">
            <a:extLst>
              <a:ext uri="{FF2B5EF4-FFF2-40B4-BE49-F238E27FC236}">
                <a16:creationId xmlns:a16="http://schemas.microsoft.com/office/drawing/2014/main" id="{436E4364-9A7F-F631-B5F5-83A45F41C6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BB54A09-2DFD-436D-8D78-58FF3E1459CE}"/>
              </a:ext>
            </a:extLst>
          </p:cNvPr>
          <p:cNvPicPr>
            <a:picLocks noChangeAspect="1"/>
          </p:cNvPicPr>
          <p:nvPr/>
        </p:nvPicPr>
        <p:blipFill>
          <a:blip r:embed="rId6">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
        <p:nvSpPr>
          <p:cNvPr id="3" name="Hexagon 2">
            <a:extLst>
              <a:ext uri="{FF2B5EF4-FFF2-40B4-BE49-F238E27FC236}">
                <a16:creationId xmlns:a16="http://schemas.microsoft.com/office/drawing/2014/main" id="{8244CA55-0EE7-6650-EF05-6EBFEAD9CF04}"/>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Tree>
    <p:extLst>
      <p:ext uri="{BB962C8B-B14F-4D97-AF65-F5344CB8AC3E}">
        <p14:creationId xmlns:p14="http://schemas.microsoft.com/office/powerpoint/2010/main" val="4179371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a:extLst>
              <a:ext uri="{FF2B5EF4-FFF2-40B4-BE49-F238E27FC236}">
                <a16:creationId xmlns:a16="http://schemas.microsoft.com/office/drawing/2014/main" id="{C6AB7A7C-1ADB-1634-1FA7-4CCB2553B6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Stanford Life Design Lab">
            <a:extLst>
              <a:ext uri="{FF2B5EF4-FFF2-40B4-BE49-F238E27FC236}">
                <a16:creationId xmlns:a16="http://schemas.microsoft.com/office/drawing/2014/main" id="{00021FB4-0586-8E3F-2B5C-E4202315DC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260B373-73D0-D6C0-997B-CB654C1EE666}"/>
              </a:ext>
            </a:extLst>
          </p:cNvPr>
          <p:cNvPicPr>
            <a:picLocks noChangeAspect="1"/>
          </p:cNvPicPr>
          <p:nvPr/>
        </p:nvPicPr>
        <p:blipFill>
          <a:blip r:embed="rId5">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
        <p:nvSpPr>
          <p:cNvPr id="7" name="Google Shape;277;p4">
            <a:extLst>
              <a:ext uri="{FF2B5EF4-FFF2-40B4-BE49-F238E27FC236}">
                <a16:creationId xmlns:a16="http://schemas.microsoft.com/office/drawing/2014/main" id="{753BEE1A-E79F-6012-06AE-7702496C1E8B}"/>
              </a:ext>
            </a:extLst>
          </p:cNvPr>
          <p:cNvSpPr txBox="1"/>
          <p:nvPr/>
        </p:nvSpPr>
        <p:spPr>
          <a:xfrm>
            <a:off x="1385768" y="2045245"/>
            <a:ext cx="5039166" cy="4154943"/>
          </a:xfrm>
          <a:prstGeom prst="rect">
            <a:avLst/>
          </a:prstGeom>
          <a:noFill/>
          <a:ln>
            <a:noFill/>
          </a:ln>
        </p:spPr>
        <p:txBody>
          <a:bodyPr spcFirstLastPara="1" wrap="square" lIns="91425" tIns="45700" rIns="91425" bIns="45700" anchor="t" anchorCtr="0">
            <a:spAutoFit/>
          </a:bodyPr>
          <a:lstStyle/>
          <a:p>
            <a:pPr>
              <a:buClr>
                <a:srgbClr val="000000"/>
              </a:buClr>
              <a:defRPr/>
            </a:pPr>
            <a:r>
              <a:rPr lang="en-US" sz="2400" b="1" kern="0" dirty="0">
                <a:solidFill>
                  <a:srgbClr val="0033A0"/>
                </a:solidFill>
                <a:latin typeface="Montserrat" pitchFamily="2" charset="77"/>
                <a:ea typeface="Gill Sans"/>
                <a:cs typeface="Gill Sans"/>
                <a:sym typeface="Gill Sans"/>
              </a:rPr>
              <a:t>How many ideas did you have? </a:t>
            </a:r>
          </a:p>
          <a:p>
            <a:pPr>
              <a:buClr>
                <a:srgbClr val="000000"/>
              </a:buClr>
              <a:defRPr/>
            </a:pPr>
            <a:r>
              <a:rPr lang="en-US" sz="2400" kern="0" dirty="0">
                <a:solidFill>
                  <a:srgbClr val="0033A0"/>
                </a:solidFill>
                <a:latin typeface="Montserrat" pitchFamily="2" charset="77"/>
                <a:ea typeface="Gill Sans"/>
                <a:cs typeface="Gill Sans"/>
                <a:sym typeface="Gill Sans"/>
              </a:rPr>
              <a:t>10</a:t>
            </a:r>
          </a:p>
          <a:p>
            <a:pPr>
              <a:buClr>
                <a:srgbClr val="000000"/>
              </a:buClr>
              <a:defRPr/>
            </a:pPr>
            <a:r>
              <a:rPr lang="en-US" sz="2400" kern="0" dirty="0">
                <a:solidFill>
                  <a:srgbClr val="0033A0"/>
                </a:solidFill>
                <a:latin typeface="Montserrat" pitchFamily="2" charset="77"/>
                <a:ea typeface="Gill Sans"/>
                <a:cs typeface="Gill Sans"/>
                <a:sym typeface="Gill Sans"/>
              </a:rPr>
              <a:t>10 to 20</a:t>
            </a:r>
          </a:p>
          <a:p>
            <a:pPr>
              <a:buClr>
                <a:srgbClr val="000000"/>
              </a:buClr>
              <a:defRPr/>
            </a:pPr>
            <a:r>
              <a:rPr lang="en-US" sz="2400" kern="0" dirty="0">
                <a:solidFill>
                  <a:srgbClr val="0033A0"/>
                </a:solidFill>
                <a:latin typeface="Montserrat" pitchFamily="2" charset="77"/>
                <a:ea typeface="Gill Sans"/>
                <a:cs typeface="Gill Sans"/>
                <a:sym typeface="Gill Sans"/>
              </a:rPr>
              <a:t>More than 20?! </a:t>
            </a:r>
          </a:p>
          <a:p>
            <a:pPr>
              <a:buClr>
                <a:srgbClr val="000000"/>
              </a:buClr>
              <a:defRPr/>
            </a:pPr>
            <a:endParaRPr lang="en-US" sz="2400" b="1" kern="0" dirty="0">
              <a:solidFill>
                <a:srgbClr val="0033A0"/>
              </a:solidFill>
              <a:latin typeface="Montserrat" pitchFamily="2" charset="77"/>
              <a:ea typeface="Gill Sans"/>
              <a:cs typeface="Gill Sans"/>
              <a:sym typeface="Gill Sans"/>
            </a:endParaRPr>
          </a:p>
          <a:p>
            <a:pPr>
              <a:buClr>
                <a:srgbClr val="000000"/>
              </a:buClr>
              <a:defRPr/>
            </a:pPr>
            <a:r>
              <a:rPr lang="en-US" sz="2400" b="1" kern="0" dirty="0">
                <a:solidFill>
                  <a:srgbClr val="0033A0"/>
                </a:solidFill>
                <a:latin typeface="Montserrat" pitchFamily="2" charset="77"/>
                <a:ea typeface="Gill Sans"/>
                <a:cs typeface="Gill Sans"/>
                <a:sym typeface="Gill Sans"/>
              </a:rPr>
              <a:t>Did you get stuck?</a:t>
            </a:r>
          </a:p>
          <a:p>
            <a:pPr>
              <a:buClr>
                <a:srgbClr val="000000"/>
              </a:buClr>
              <a:defRPr/>
            </a:pPr>
            <a:endParaRPr lang="en-US" sz="2400" b="1" kern="0" dirty="0">
              <a:solidFill>
                <a:srgbClr val="0033A0"/>
              </a:solidFill>
              <a:latin typeface="Montserrat" pitchFamily="2" charset="77"/>
              <a:ea typeface="Gill Sans"/>
              <a:cs typeface="Gill Sans"/>
              <a:sym typeface="Gill Sans"/>
            </a:endParaRPr>
          </a:p>
          <a:p>
            <a:pPr>
              <a:buClr>
                <a:srgbClr val="000000"/>
              </a:buClr>
              <a:defRPr/>
            </a:pPr>
            <a:r>
              <a:rPr lang="en-US" sz="2400" b="1" kern="0" dirty="0">
                <a:solidFill>
                  <a:srgbClr val="0033A0"/>
                </a:solidFill>
                <a:latin typeface="Montserrat" pitchFamily="2" charset="77"/>
                <a:ea typeface="Gill Sans"/>
                <a:cs typeface="Gill Sans"/>
                <a:sym typeface="Gill Sans"/>
              </a:rPr>
              <a:t>Did you get unstuck? </a:t>
            </a:r>
          </a:p>
          <a:p>
            <a:pPr>
              <a:buClr>
                <a:srgbClr val="000000"/>
              </a:buClr>
              <a:defRPr/>
            </a:pPr>
            <a:endParaRPr kumimoji="0" lang="en-US" sz="2400" b="0" i="0" u="none" strike="noStrike" kern="0" cap="none" spc="0" normalizeH="0" baseline="0" noProof="0" dirty="0">
              <a:ln>
                <a:noFill/>
              </a:ln>
              <a:solidFill>
                <a:srgbClr val="0033A0"/>
              </a:solidFill>
              <a:effectLst/>
              <a:uLnTx/>
              <a:uFillTx/>
              <a:latin typeface="Montserrat" pitchFamily="2" charset="77"/>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dirty="0">
              <a:ln>
                <a:noFill/>
              </a:ln>
              <a:solidFill>
                <a:srgbClr val="0033A0"/>
              </a:solidFill>
              <a:effectLst/>
              <a:uLnTx/>
              <a:uFillTx/>
              <a:latin typeface="Montserrat" pitchFamily="2" charset="77"/>
              <a:ea typeface="Gill Sans"/>
              <a:cs typeface="Gill Sans"/>
              <a:sym typeface="Gill Sans"/>
            </a:endParaRPr>
          </a:p>
        </p:txBody>
      </p:sp>
      <p:sp>
        <p:nvSpPr>
          <p:cNvPr id="3" name="Hexagon 2">
            <a:extLst>
              <a:ext uri="{FF2B5EF4-FFF2-40B4-BE49-F238E27FC236}">
                <a16:creationId xmlns:a16="http://schemas.microsoft.com/office/drawing/2014/main" id="{F363B6BF-FFFF-971F-08F7-C4D3929E6DD7}"/>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
        <p:nvSpPr>
          <p:cNvPr id="11" name="Title 1">
            <a:extLst>
              <a:ext uri="{FF2B5EF4-FFF2-40B4-BE49-F238E27FC236}">
                <a16:creationId xmlns:a16="http://schemas.microsoft.com/office/drawing/2014/main" id="{D45FCE51-5B84-B414-E1E6-B2B4532516DB}"/>
              </a:ext>
            </a:extLst>
          </p:cNvPr>
          <p:cNvSpPr txBox="1">
            <a:spLocks/>
          </p:cNvSpPr>
          <p:nvPr/>
        </p:nvSpPr>
        <p:spPr>
          <a:xfrm>
            <a:off x="838200" y="35984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rgbClr val="000066"/>
                </a:solidFill>
                <a:latin typeface="Montserrat ExtraBold" panose="00000900000000000000" pitchFamily="2" charset="0"/>
                <a:ea typeface="+mj-ea"/>
                <a:cs typeface="+mj-cs"/>
              </a:defRPr>
            </a:lvl1pPr>
          </a:lstStyle>
          <a:p>
            <a:r>
              <a:rPr lang="en-GB" dirty="0"/>
              <a:t>Welcome back! </a:t>
            </a:r>
            <a:br>
              <a:rPr lang="en-GB" dirty="0"/>
            </a:br>
            <a:r>
              <a:rPr lang="en-US" sz="2400" i="1" dirty="0">
                <a:solidFill>
                  <a:srgbClr val="00AFF0"/>
                </a:solidFill>
                <a:latin typeface="Montserrat" panose="00000500000000000000" pitchFamily="2" charset="0"/>
                <a:ea typeface="ヒラギノ角ゴ ProN W3" charset="0"/>
              </a:rPr>
              <a:t>How was the experience? </a:t>
            </a:r>
            <a:endParaRPr lang="en-GB" sz="2400" i="1" dirty="0">
              <a:solidFill>
                <a:srgbClr val="46BDFF"/>
              </a:solidFill>
            </a:endParaRPr>
          </a:p>
        </p:txBody>
      </p:sp>
      <p:pic>
        <p:nvPicPr>
          <p:cNvPr id="15" name="Picture 14">
            <a:extLst>
              <a:ext uri="{FF2B5EF4-FFF2-40B4-BE49-F238E27FC236}">
                <a16:creationId xmlns:a16="http://schemas.microsoft.com/office/drawing/2014/main" id="{4E868843-3067-5375-5F48-DA70B0097B67}"/>
              </a:ext>
            </a:extLst>
          </p:cNvPr>
          <p:cNvPicPr>
            <a:picLocks noChangeAspect="1"/>
          </p:cNvPicPr>
          <p:nvPr/>
        </p:nvPicPr>
        <p:blipFill>
          <a:blip r:embed="rId6"/>
          <a:srcRect/>
          <a:stretch/>
        </p:blipFill>
        <p:spPr>
          <a:xfrm>
            <a:off x="6309817" y="1949407"/>
            <a:ext cx="5237925" cy="3478310"/>
          </a:xfrm>
          <a:prstGeom prst="rect">
            <a:avLst/>
          </a:prstGeom>
        </p:spPr>
      </p:pic>
    </p:spTree>
    <p:extLst>
      <p:ext uri="{BB962C8B-B14F-4D97-AF65-F5344CB8AC3E}">
        <p14:creationId xmlns:p14="http://schemas.microsoft.com/office/powerpoint/2010/main" val="3023300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6" name="Rectangle 1"/>
          <p:cNvSpPr txBox="1">
            <a:spLocks noChangeArrowheads="1"/>
          </p:cNvSpPr>
          <p:nvPr/>
        </p:nvSpPr>
        <p:spPr>
          <a:xfrm>
            <a:off x="1261449" y="1117579"/>
            <a:ext cx="8558402" cy="594488"/>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a:ln>
                  <a:noFill/>
                </a:ln>
                <a:solidFill>
                  <a:srgbClr val="00AFF0"/>
                </a:solidFill>
                <a:effectLst/>
                <a:uLnTx/>
                <a:uFillTx/>
                <a:latin typeface="Montserrat" panose="00000500000000000000" pitchFamily="2" charset="0"/>
                <a:ea typeface="ヒラギノ角ゴ ProN W3" charset="0"/>
                <a:cs typeface="Neutraface2Text-Bold"/>
              </a:rPr>
              <a:t>SCHEMAS</a:t>
            </a:r>
            <a:endParaRPr kumimoji="0" lang="en-US" sz="3556" b="0" i="0" u="none" strike="noStrike" kern="1200" cap="none" spc="0" normalizeH="0" baseline="0" noProof="0">
              <a:ln>
                <a:noFill/>
              </a:ln>
              <a:solidFill>
                <a:srgbClr val="00AFF0"/>
              </a:solidFill>
              <a:effectLst/>
              <a:uLnTx/>
              <a:uFillTx/>
              <a:latin typeface="Montserrat" panose="00000500000000000000" pitchFamily="2" charset="0"/>
              <a:ea typeface="ヒラギノ角ゴ ProN W3" charset="0"/>
              <a:cs typeface="DINPro-Bold"/>
            </a:endParaRPr>
          </a:p>
        </p:txBody>
      </p:sp>
      <p:sp>
        <p:nvSpPr>
          <p:cNvPr id="77" name="Rectangle 2"/>
          <p:cNvSpPr>
            <a:spLocks/>
          </p:cNvSpPr>
          <p:nvPr/>
        </p:nvSpPr>
        <p:spPr bwMode="auto">
          <a:xfrm>
            <a:off x="1012066" y="1805904"/>
            <a:ext cx="3742814" cy="308563"/>
          </a:xfrm>
          <a:prstGeom prst="rect">
            <a:avLst/>
          </a:prstGeom>
          <a:noFill/>
          <a:ln>
            <a:noFill/>
          </a:ln>
          <a:effectLst>
            <a:outerShdw blurRad="127000" dist="38099" dir="2700000" algn="ctr" rotWithShape="0">
              <a:schemeClr val="bg2">
                <a:alpha val="75000"/>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78" b="0" i="0" u="none" strike="noStrike" kern="1200" cap="none" spc="0" normalizeH="0" baseline="0" noProof="0">
                <a:ln>
                  <a:noFill/>
                </a:ln>
                <a:solidFill>
                  <a:prstClr val="black"/>
                </a:solidFill>
                <a:effectLst/>
                <a:uLnTx/>
                <a:uFillTx/>
                <a:latin typeface="Montserrat" panose="00000500000000000000" pitchFamily="2" charset="0"/>
                <a:ea typeface="ＭＳ Ｐゴシック" charset="0"/>
                <a:cs typeface="Neutraface2Text-Bold"/>
                <a:sym typeface="Gotham-Bold" charset="0"/>
              </a:rPr>
              <a:t>PAPER CLIPS TO HOLD THINGS</a:t>
            </a:r>
          </a:p>
        </p:txBody>
      </p:sp>
      <p:pic>
        <p:nvPicPr>
          <p:cNvPr id="11" name="Picture 10">
            <a:extLst>
              <a:ext uri="{FF2B5EF4-FFF2-40B4-BE49-F238E27FC236}">
                <a16:creationId xmlns:a16="http://schemas.microsoft.com/office/drawing/2014/main" id="{DBBA9152-D82D-3141-8B28-FBB2A4FE7B68}"/>
              </a:ext>
            </a:extLst>
          </p:cNvPr>
          <p:cNvPicPr>
            <a:picLocks noChangeAspect="1"/>
          </p:cNvPicPr>
          <p:nvPr/>
        </p:nvPicPr>
        <p:blipFill>
          <a:blip r:embed="rId3"/>
          <a:srcRect/>
          <a:stretch/>
        </p:blipFill>
        <p:spPr>
          <a:xfrm>
            <a:off x="5350784" y="4950297"/>
            <a:ext cx="2974109" cy="1672936"/>
          </a:xfrm>
          <a:prstGeom prst="rect">
            <a:avLst/>
          </a:prstGeom>
        </p:spPr>
      </p:pic>
      <p:pic>
        <p:nvPicPr>
          <p:cNvPr id="20" name="Picture 19" descr="A close up of a logo&#10;&#10;Description automatically generated">
            <a:extLst>
              <a:ext uri="{FF2B5EF4-FFF2-40B4-BE49-F238E27FC236}">
                <a16:creationId xmlns:a16="http://schemas.microsoft.com/office/drawing/2014/main" id="{0EF5F4C2-5F98-7E43-A226-8D114CD7E3D4}"/>
              </a:ext>
            </a:extLst>
          </p:cNvPr>
          <p:cNvPicPr>
            <a:picLocks noChangeAspect="1"/>
          </p:cNvPicPr>
          <p:nvPr/>
        </p:nvPicPr>
        <p:blipFill>
          <a:blip r:embed="rId4"/>
          <a:stretch>
            <a:fillRect/>
          </a:stretch>
        </p:blipFill>
        <p:spPr>
          <a:xfrm>
            <a:off x="5647079" y="1009977"/>
            <a:ext cx="2356869" cy="1767651"/>
          </a:xfrm>
          <a:prstGeom prst="rect">
            <a:avLst/>
          </a:prstGeom>
        </p:spPr>
      </p:pic>
      <p:pic>
        <p:nvPicPr>
          <p:cNvPr id="22" name="Picture 21" descr="A picture containing kite, water, flying, table&#10;&#10;Description automatically generated">
            <a:extLst>
              <a:ext uri="{FF2B5EF4-FFF2-40B4-BE49-F238E27FC236}">
                <a16:creationId xmlns:a16="http://schemas.microsoft.com/office/drawing/2014/main" id="{DA2D7DE7-84EC-824C-89AE-2F999B2CA7A1}"/>
              </a:ext>
            </a:extLst>
          </p:cNvPr>
          <p:cNvPicPr>
            <a:picLocks noChangeAspect="1"/>
          </p:cNvPicPr>
          <p:nvPr/>
        </p:nvPicPr>
        <p:blipFill>
          <a:blip r:embed="rId5"/>
          <a:stretch>
            <a:fillRect/>
          </a:stretch>
        </p:blipFill>
        <p:spPr>
          <a:xfrm>
            <a:off x="8760423" y="2833725"/>
            <a:ext cx="2504057" cy="1815441"/>
          </a:xfrm>
          <a:prstGeom prst="rect">
            <a:avLst/>
          </a:prstGeom>
        </p:spPr>
      </p:pic>
      <p:pic>
        <p:nvPicPr>
          <p:cNvPr id="24" name="Picture 23" descr="A picture containing colorful, box, umbrella&#10;&#10;Description automatically generated">
            <a:extLst>
              <a:ext uri="{FF2B5EF4-FFF2-40B4-BE49-F238E27FC236}">
                <a16:creationId xmlns:a16="http://schemas.microsoft.com/office/drawing/2014/main" id="{C36AD8FD-83AD-2941-965E-C4A7D7235BCB}"/>
              </a:ext>
            </a:extLst>
          </p:cNvPr>
          <p:cNvPicPr>
            <a:picLocks noChangeAspect="1"/>
          </p:cNvPicPr>
          <p:nvPr/>
        </p:nvPicPr>
        <p:blipFill>
          <a:blip r:embed="rId6"/>
          <a:srcRect b="7802"/>
          <a:stretch/>
        </p:blipFill>
        <p:spPr>
          <a:xfrm>
            <a:off x="1261449" y="2363645"/>
            <a:ext cx="3742814" cy="2036639"/>
          </a:xfrm>
          <a:prstGeom prst="rect">
            <a:avLst/>
          </a:prstGeom>
        </p:spPr>
      </p:pic>
      <p:pic>
        <p:nvPicPr>
          <p:cNvPr id="2" name="Picture 10">
            <a:extLst>
              <a:ext uri="{FF2B5EF4-FFF2-40B4-BE49-F238E27FC236}">
                <a16:creationId xmlns:a16="http://schemas.microsoft.com/office/drawing/2014/main" id="{C0CC5BEF-6B95-A9DF-8A81-3F2335F5F3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Stanford Life Design Lab">
            <a:extLst>
              <a:ext uri="{FF2B5EF4-FFF2-40B4-BE49-F238E27FC236}">
                <a16:creationId xmlns:a16="http://schemas.microsoft.com/office/drawing/2014/main" id="{F08F1619-E659-6F4B-96BA-A96CAF1274A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63146D1-8D29-A947-1964-4722846F69FD}"/>
              </a:ext>
            </a:extLst>
          </p:cNvPr>
          <p:cNvPicPr>
            <a:picLocks noChangeAspect="1"/>
          </p:cNvPicPr>
          <p:nvPr/>
        </p:nvPicPr>
        <p:blipFill>
          <a:blip r:embed="rId9">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
        <p:nvSpPr>
          <p:cNvPr id="5" name="Hexagon 4">
            <a:extLst>
              <a:ext uri="{FF2B5EF4-FFF2-40B4-BE49-F238E27FC236}">
                <a16:creationId xmlns:a16="http://schemas.microsoft.com/office/drawing/2014/main" id="{E2D2E90B-86EE-6442-3471-E2DBFB88A6EF}"/>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Tree>
    <p:extLst>
      <p:ext uri="{BB962C8B-B14F-4D97-AF65-F5344CB8AC3E}">
        <p14:creationId xmlns:p14="http://schemas.microsoft.com/office/powerpoint/2010/main" val="2693615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2692A8C-BD18-BA45-8896-F7A776909C06}"/>
              </a:ext>
            </a:extLst>
          </p:cNvPr>
          <p:cNvGrpSpPr/>
          <p:nvPr/>
        </p:nvGrpSpPr>
        <p:grpSpPr>
          <a:xfrm>
            <a:off x="4839767" y="1002603"/>
            <a:ext cx="2708203" cy="2493264"/>
            <a:chOff x="2119516" y="3915305"/>
            <a:chExt cx="4062305" cy="3735569"/>
          </a:xfrm>
        </p:grpSpPr>
        <p:pic>
          <p:nvPicPr>
            <p:cNvPr id="8" name="Picture 7" descr="A hand holding a cell phone&#10;&#10;Description automatically generated">
              <a:extLst>
                <a:ext uri="{FF2B5EF4-FFF2-40B4-BE49-F238E27FC236}">
                  <a16:creationId xmlns:a16="http://schemas.microsoft.com/office/drawing/2014/main" id="{FA8CBDD0-5104-0740-8524-85422158AC57}"/>
                </a:ext>
              </a:extLst>
            </p:cNvPr>
            <p:cNvPicPr>
              <a:picLocks noChangeAspect="1"/>
            </p:cNvPicPr>
            <p:nvPr/>
          </p:nvPicPr>
          <p:blipFill>
            <a:blip r:embed="rId3"/>
            <a:stretch>
              <a:fillRect/>
            </a:stretch>
          </p:blipFill>
          <p:spPr>
            <a:xfrm>
              <a:off x="2119516" y="3915305"/>
              <a:ext cx="4062305" cy="2945171"/>
            </a:xfrm>
            <a:prstGeom prst="rect">
              <a:avLst/>
            </a:prstGeom>
          </p:spPr>
        </p:pic>
        <p:sp>
          <p:nvSpPr>
            <p:cNvPr id="120" name="Rectangle 45"/>
            <p:cNvSpPr>
              <a:spLocks/>
            </p:cNvSpPr>
            <p:nvPr/>
          </p:nvSpPr>
          <p:spPr bwMode="auto">
            <a:xfrm>
              <a:off x="2718893" y="7188030"/>
              <a:ext cx="2819124" cy="462844"/>
            </a:xfrm>
            <a:prstGeom prst="rect">
              <a:avLst/>
            </a:prstGeom>
            <a:noFill/>
            <a:ln>
              <a:noFill/>
            </a:ln>
            <a:effectLst>
              <a:outerShdw blurRad="127000" dist="38099" dir="2700000" algn="ctr" rotWithShape="0">
                <a:schemeClr val="bg2">
                  <a:alpha val="75000"/>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ontserrat" panose="00000500000000000000" pitchFamily="2" charset="0"/>
                  <a:ea typeface="ＭＳ Ｐゴシック" charset="0"/>
                  <a:cs typeface="Neutraface2Text-Bold"/>
                  <a:sym typeface="Gotham-Bold" charset="0"/>
                </a:rPr>
                <a:t>PAPER CLIPS AS TOOLS</a:t>
              </a:r>
            </a:p>
          </p:txBody>
        </p:sp>
      </p:grpSp>
      <p:sp>
        <p:nvSpPr>
          <p:cNvPr id="146" name="Rectangle 1"/>
          <p:cNvSpPr txBox="1">
            <a:spLocks noChangeArrowheads="1"/>
          </p:cNvSpPr>
          <p:nvPr/>
        </p:nvSpPr>
        <p:spPr>
          <a:xfrm>
            <a:off x="1261449" y="1117579"/>
            <a:ext cx="8558402" cy="594488"/>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a:ln>
                  <a:noFill/>
                </a:ln>
                <a:solidFill>
                  <a:srgbClr val="00AFF0"/>
                </a:solidFill>
                <a:effectLst/>
                <a:uLnTx/>
                <a:uFillTx/>
                <a:latin typeface="Montserrat" panose="00000500000000000000" pitchFamily="2" charset="0"/>
                <a:ea typeface="ヒラギノ角ゴ ProN W3" charset="0"/>
                <a:cs typeface="Neutraface2Text-Bold"/>
              </a:rPr>
              <a:t>SCHEMAS</a:t>
            </a:r>
            <a:endParaRPr kumimoji="0" lang="en-US" sz="3556" b="0" i="0" u="none" strike="noStrike" kern="1200" cap="none" spc="0" normalizeH="0" baseline="0" noProof="0">
              <a:ln>
                <a:noFill/>
              </a:ln>
              <a:solidFill>
                <a:srgbClr val="00AFF0"/>
              </a:solidFill>
              <a:effectLst/>
              <a:uLnTx/>
              <a:uFillTx/>
              <a:latin typeface="Montserrat" panose="00000500000000000000" pitchFamily="2" charset="0"/>
              <a:ea typeface="ヒラギノ角ゴ ProN W3" charset="0"/>
              <a:cs typeface="DINPro-Bold"/>
            </a:endParaRPr>
          </a:p>
        </p:txBody>
      </p:sp>
      <p:grpSp>
        <p:nvGrpSpPr>
          <p:cNvPr id="12" name="Group 11">
            <a:extLst>
              <a:ext uri="{FF2B5EF4-FFF2-40B4-BE49-F238E27FC236}">
                <a16:creationId xmlns:a16="http://schemas.microsoft.com/office/drawing/2014/main" id="{52646971-0543-8747-8376-8E02E1D3DEDB}"/>
              </a:ext>
            </a:extLst>
          </p:cNvPr>
          <p:cNvGrpSpPr/>
          <p:nvPr/>
        </p:nvGrpSpPr>
        <p:grpSpPr>
          <a:xfrm>
            <a:off x="8312092" y="3660387"/>
            <a:ext cx="2814199" cy="2436735"/>
            <a:chOff x="12072380" y="4297096"/>
            <a:chExt cx="4221298" cy="3655103"/>
          </a:xfrm>
        </p:grpSpPr>
        <p:sp>
          <p:nvSpPr>
            <p:cNvPr id="127" name="Rectangle 52"/>
            <p:cNvSpPr>
              <a:spLocks/>
            </p:cNvSpPr>
            <p:nvPr/>
          </p:nvSpPr>
          <p:spPr bwMode="auto">
            <a:xfrm>
              <a:off x="12405203" y="7489354"/>
              <a:ext cx="3555652" cy="462845"/>
            </a:xfrm>
            <a:prstGeom prst="rect">
              <a:avLst/>
            </a:prstGeom>
            <a:noFill/>
            <a:ln>
              <a:noFill/>
            </a:ln>
            <a:effectLst>
              <a:outerShdw blurRad="127000" dist="38099" dir="2700000" algn="ctr" rotWithShape="0">
                <a:schemeClr val="bg2">
                  <a:alpha val="75000"/>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ontserrat" panose="00000500000000000000" pitchFamily="2" charset="0"/>
                  <a:ea typeface="ＭＳ Ｐゴシック" charset="0"/>
                  <a:cs typeface="Neutraface2Text-Bold"/>
                  <a:sym typeface="Gotham-Bold" charset="0"/>
                </a:rPr>
                <a:t>PAPER CLIPS AS ART</a:t>
              </a:r>
            </a:p>
          </p:txBody>
        </p:sp>
        <p:pic>
          <p:nvPicPr>
            <p:cNvPr id="4" name="Picture 3" descr="A close up of a logo&#10;&#10;Description automatically generated">
              <a:extLst>
                <a:ext uri="{FF2B5EF4-FFF2-40B4-BE49-F238E27FC236}">
                  <a16:creationId xmlns:a16="http://schemas.microsoft.com/office/drawing/2014/main" id="{FC0046CB-3440-9042-BD71-ACD7D8F7028D}"/>
                </a:ext>
              </a:extLst>
            </p:cNvPr>
            <p:cNvPicPr>
              <a:picLocks noChangeAspect="1"/>
            </p:cNvPicPr>
            <p:nvPr/>
          </p:nvPicPr>
          <p:blipFill>
            <a:blip r:embed="rId4"/>
            <a:stretch>
              <a:fillRect/>
            </a:stretch>
          </p:blipFill>
          <p:spPr>
            <a:xfrm>
              <a:off x="12072380" y="4297096"/>
              <a:ext cx="4221298" cy="2934508"/>
            </a:xfrm>
            <a:prstGeom prst="rect">
              <a:avLst/>
            </a:prstGeom>
          </p:spPr>
        </p:pic>
      </p:grpSp>
      <p:grpSp>
        <p:nvGrpSpPr>
          <p:cNvPr id="15" name="Group 14">
            <a:extLst>
              <a:ext uri="{FF2B5EF4-FFF2-40B4-BE49-F238E27FC236}">
                <a16:creationId xmlns:a16="http://schemas.microsoft.com/office/drawing/2014/main" id="{A8B01280-DB67-8E45-BB6D-3C45D808F1CC}"/>
              </a:ext>
            </a:extLst>
          </p:cNvPr>
          <p:cNvGrpSpPr/>
          <p:nvPr/>
        </p:nvGrpSpPr>
        <p:grpSpPr>
          <a:xfrm>
            <a:off x="4786769" y="3934600"/>
            <a:ext cx="2814199" cy="2378721"/>
            <a:chOff x="8972688" y="230367"/>
            <a:chExt cx="4221298" cy="3568082"/>
          </a:xfrm>
        </p:grpSpPr>
        <p:sp>
          <p:nvSpPr>
            <p:cNvPr id="89" name="Rectangle 14"/>
            <p:cNvSpPr>
              <a:spLocks/>
            </p:cNvSpPr>
            <p:nvPr/>
          </p:nvSpPr>
          <p:spPr bwMode="auto">
            <a:xfrm>
              <a:off x="8972688" y="3335605"/>
              <a:ext cx="4221298" cy="462844"/>
            </a:xfrm>
            <a:prstGeom prst="rect">
              <a:avLst/>
            </a:prstGeom>
            <a:noFill/>
            <a:ln>
              <a:noFill/>
            </a:ln>
            <a:effectLst>
              <a:outerShdw blurRad="127000" dist="38099" dir="2700000" algn="ctr" rotWithShape="0">
                <a:schemeClr val="bg2">
                  <a:alpha val="75000"/>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ontserrat" panose="00000500000000000000" pitchFamily="2" charset="0"/>
                  <a:ea typeface="ＭＳ Ｐゴシック" charset="0"/>
                  <a:cs typeface="Neutraface2Text-Bold"/>
                  <a:sym typeface="Gotham-Bold" charset="0"/>
                </a:rPr>
                <a:t>PAPER CLIPS FOR REPAIR</a:t>
              </a:r>
            </a:p>
          </p:txBody>
        </p:sp>
        <p:pic>
          <p:nvPicPr>
            <p:cNvPr id="6" name="Picture 5" descr="A brown leather bag&#10;&#10;Description automatically generated">
              <a:extLst>
                <a:ext uri="{FF2B5EF4-FFF2-40B4-BE49-F238E27FC236}">
                  <a16:creationId xmlns:a16="http://schemas.microsoft.com/office/drawing/2014/main" id="{16614F1C-DDB3-3548-A092-A06F84304148}"/>
                </a:ext>
              </a:extLst>
            </p:cNvPr>
            <p:cNvPicPr>
              <a:picLocks noChangeAspect="1"/>
            </p:cNvPicPr>
            <p:nvPr/>
          </p:nvPicPr>
          <p:blipFill>
            <a:blip r:embed="rId5"/>
            <a:stretch>
              <a:fillRect/>
            </a:stretch>
          </p:blipFill>
          <p:spPr>
            <a:xfrm>
              <a:off x="8972688" y="230367"/>
              <a:ext cx="4221298" cy="3060441"/>
            </a:xfrm>
            <a:prstGeom prst="rect">
              <a:avLst/>
            </a:prstGeom>
          </p:spPr>
        </p:pic>
      </p:grpSp>
      <p:grpSp>
        <p:nvGrpSpPr>
          <p:cNvPr id="2" name="Group 1">
            <a:extLst>
              <a:ext uri="{FF2B5EF4-FFF2-40B4-BE49-F238E27FC236}">
                <a16:creationId xmlns:a16="http://schemas.microsoft.com/office/drawing/2014/main" id="{366779CB-25A0-9043-BF58-E48C0BD7D6EE}"/>
              </a:ext>
            </a:extLst>
          </p:cNvPr>
          <p:cNvGrpSpPr/>
          <p:nvPr/>
        </p:nvGrpSpPr>
        <p:grpSpPr>
          <a:xfrm>
            <a:off x="1261448" y="2675604"/>
            <a:ext cx="2974110" cy="2197438"/>
            <a:chOff x="1892172" y="3441906"/>
            <a:chExt cx="4461165" cy="3296157"/>
          </a:xfrm>
        </p:grpSpPr>
        <p:sp>
          <p:nvSpPr>
            <p:cNvPr id="77" name="Rectangle 2"/>
            <p:cNvSpPr>
              <a:spLocks/>
            </p:cNvSpPr>
            <p:nvPr/>
          </p:nvSpPr>
          <p:spPr bwMode="auto">
            <a:xfrm>
              <a:off x="1892172" y="6275219"/>
              <a:ext cx="4461163" cy="462844"/>
            </a:xfrm>
            <a:prstGeom prst="rect">
              <a:avLst/>
            </a:prstGeom>
            <a:noFill/>
            <a:ln>
              <a:noFill/>
            </a:ln>
            <a:effectLst>
              <a:outerShdw blurRad="127000" dist="38099" dir="2700000" algn="ctr" rotWithShape="0">
                <a:schemeClr val="bg2">
                  <a:alpha val="75000"/>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ontserrat" panose="00000500000000000000" pitchFamily="2" charset="0"/>
                  <a:ea typeface="ＭＳ Ｐゴシック" charset="0"/>
                  <a:cs typeface="Neutraface2Text-Bold"/>
                  <a:sym typeface="Gotham-Bold" charset="0"/>
                </a:rPr>
                <a:t>PAPER CLIPS TO HOLD THINGS</a:t>
              </a:r>
            </a:p>
          </p:txBody>
        </p:sp>
        <p:pic>
          <p:nvPicPr>
            <p:cNvPr id="11" name="Picture 10">
              <a:extLst>
                <a:ext uri="{FF2B5EF4-FFF2-40B4-BE49-F238E27FC236}">
                  <a16:creationId xmlns:a16="http://schemas.microsoft.com/office/drawing/2014/main" id="{DBBA9152-D82D-3141-8B28-FBB2A4FE7B68}"/>
                </a:ext>
              </a:extLst>
            </p:cNvPr>
            <p:cNvPicPr>
              <a:picLocks noChangeAspect="1"/>
            </p:cNvPicPr>
            <p:nvPr/>
          </p:nvPicPr>
          <p:blipFill>
            <a:blip r:embed="rId6"/>
            <a:srcRect/>
            <a:stretch/>
          </p:blipFill>
          <p:spPr>
            <a:xfrm>
              <a:off x="1892173" y="3441906"/>
              <a:ext cx="4461164" cy="2509404"/>
            </a:xfrm>
            <a:prstGeom prst="rect">
              <a:avLst/>
            </a:prstGeom>
          </p:spPr>
        </p:pic>
      </p:grpSp>
      <p:grpSp>
        <p:nvGrpSpPr>
          <p:cNvPr id="18" name="Group 17">
            <a:extLst>
              <a:ext uri="{FF2B5EF4-FFF2-40B4-BE49-F238E27FC236}">
                <a16:creationId xmlns:a16="http://schemas.microsoft.com/office/drawing/2014/main" id="{866621DF-89D3-AF43-9335-EAE1A61E9B1C}"/>
              </a:ext>
            </a:extLst>
          </p:cNvPr>
          <p:cNvGrpSpPr/>
          <p:nvPr/>
        </p:nvGrpSpPr>
        <p:grpSpPr>
          <a:xfrm>
            <a:off x="8152182" y="1139697"/>
            <a:ext cx="2974109" cy="2348857"/>
            <a:chOff x="12142371" y="957351"/>
            <a:chExt cx="4461163" cy="3523285"/>
          </a:xfrm>
        </p:grpSpPr>
        <p:sp>
          <p:nvSpPr>
            <p:cNvPr id="147" name="Rectangle 2">
              <a:extLst>
                <a:ext uri="{FF2B5EF4-FFF2-40B4-BE49-F238E27FC236}">
                  <a16:creationId xmlns:a16="http://schemas.microsoft.com/office/drawing/2014/main" id="{D75D1863-DE17-614A-82BD-AF842E96E94C}"/>
                </a:ext>
              </a:extLst>
            </p:cNvPr>
            <p:cNvSpPr>
              <a:spLocks/>
            </p:cNvSpPr>
            <p:nvPr/>
          </p:nvSpPr>
          <p:spPr bwMode="auto">
            <a:xfrm>
              <a:off x="12142371" y="4017792"/>
              <a:ext cx="4461163" cy="462844"/>
            </a:xfrm>
            <a:prstGeom prst="rect">
              <a:avLst/>
            </a:prstGeom>
            <a:noFill/>
            <a:ln>
              <a:noFill/>
            </a:ln>
            <a:effectLst>
              <a:outerShdw blurRad="127000" dist="38099" dir="2700000" algn="ctr" rotWithShape="0">
                <a:schemeClr val="bg2">
                  <a:alpha val="75000"/>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Montserrat" panose="00000500000000000000" pitchFamily="2" charset="0"/>
                  <a:ea typeface="ＭＳ Ｐゴシック" charset="0"/>
                  <a:cs typeface="Neutraface2Text-Bold"/>
                  <a:sym typeface="Gotham-Bold" charset="0"/>
                </a:rPr>
                <a:t>PAPER CLIPS AS JEWELRY</a:t>
              </a:r>
            </a:p>
          </p:txBody>
        </p:sp>
        <p:pic>
          <p:nvPicPr>
            <p:cNvPr id="17" name="Picture 16" descr="A picture containing chain, table&#10;&#10;Description automatically generated">
              <a:extLst>
                <a:ext uri="{FF2B5EF4-FFF2-40B4-BE49-F238E27FC236}">
                  <a16:creationId xmlns:a16="http://schemas.microsoft.com/office/drawing/2014/main" id="{294876B3-E49B-C347-9BF0-A815E56E66D9}"/>
                </a:ext>
              </a:extLst>
            </p:cNvPr>
            <p:cNvPicPr>
              <a:picLocks noChangeAspect="1"/>
            </p:cNvPicPr>
            <p:nvPr/>
          </p:nvPicPr>
          <p:blipFill>
            <a:blip r:embed="rId7"/>
            <a:stretch>
              <a:fillRect/>
            </a:stretch>
          </p:blipFill>
          <p:spPr>
            <a:xfrm>
              <a:off x="12842731" y="957351"/>
              <a:ext cx="3060441" cy="3060441"/>
            </a:xfrm>
            <a:prstGeom prst="rect">
              <a:avLst/>
            </a:prstGeom>
          </p:spPr>
        </p:pic>
      </p:grpSp>
      <p:pic>
        <p:nvPicPr>
          <p:cNvPr id="3" name="Picture 10">
            <a:extLst>
              <a:ext uri="{FF2B5EF4-FFF2-40B4-BE49-F238E27FC236}">
                <a16:creationId xmlns:a16="http://schemas.microsoft.com/office/drawing/2014/main" id="{D278E4BA-4275-12F9-5374-8EF2F60544A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Stanford Life Design Lab">
            <a:extLst>
              <a:ext uri="{FF2B5EF4-FFF2-40B4-BE49-F238E27FC236}">
                <a16:creationId xmlns:a16="http://schemas.microsoft.com/office/drawing/2014/main" id="{64903D81-E68F-CEB8-DC07-0A37C26852B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9B05351-76CC-15FA-1836-DBC143D8CCC3}"/>
              </a:ext>
            </a:extLst>
          </p:cNvPr>
          <p:cNvPicPr>
            <a:picLocks noChangeAspect="1"/>
          </p:cNvPicPr>
          <p:nvPr/>
        </p:nvPicPr>
        <p:blipFill>
          <a:blip r:embed="rId10">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
        <p:nvSpPr>
          <p:cNvPr id="10" name="Hexagon 9">
            <a:extLst>
              <a:ext uri="{FF2B5EF4-FFF2-40B4-BE49-F238E27FC236}">
                <a16:creationId xmlns:a16="http://schemas.microsoft.com/office/drawing/2014/main" id="{D8CF4746-96DA-5BDD-2BFA-3A08FAF848FC}"/>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Tree>
    <p:extLst>
      <p:ext uri="{BB962C8B-B14F-4D97-AF65-F5344CB8AC3E}">
        <p14:creationId xmlns:p14="http://schemas.microsoft.com/office/powerpoint/2010/main" val="3324458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1"/>
          <p:cNvSpPr txBox="1">
            <a:spLocks noChangeArrowheads="1"/>
          </p:cNvSpPr>
          <p:nvPr/>
        </p:nvSpPr>
        <p:spPr>
          <a:xfrm>
            <a:off x="1261449" y="1117579"/>
            <a:ext cx="8935497" cy="594488"/>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a:ln>
                  <a:noFill/>
                </a:ln>
                <a:solidFill>
                  <a:srgbClr val="00AFF0"/>
                </a:solidFill>
                <a:effectLst/>
                <a:uLnTx/>
                <a:uFillTx/>
                <a:latin typeface="Montserrat" panose="00000500000000000000" pitchFamily="2" charset="0"/>
                <a:ea typeface="ヒラギノ角ゴ ProN W3" charset="0"/>
                <a:cs typeface="Neutraface2Text-Bold"/>
              </a:rPr>
              <a:t>SCHEMAS</a:t>
            </a:r>
            <a:endParaRPr kumimoji="0" lang="en-US" sz="3556" b="0" i="0" u="none" strike="noStrike" kern="1200" cap="none" spc="0" normalizeH="0" baseline="0" noProof="0">
              <a:ln>
                <a:noFill/>
              </a:ln>
              <a:solidFill>
                <a:srgbClr val="00AFF0"/>
              </a:solidFill>
              <a:effectLst/>
              <a:uLnTx/>
              <a:uFillTx/>
              <a:latin typeface="Montserrat" panose="00000500000000000000" pitchFamily="2" charset="0"/>
              <a:ea typeface="ヒラギノ角ゴ ProN W3" charset="0"/>
              <a:cs typeface="DINPro-Bold"/>
            </a:endParaRPr>
          </a:p>
        </p:txBody>
      </p:sp>
      <p:grpSp>
        <p:nvGrpSpPr>
          <p:cNvPr id="4" name="Group 3">
            <a:extLst>
              <a:ext uri="{FF2B5EF4-FFF2-40B4-BE49-F238E27FC236}">
                <a16:creationId xmlns:a16="http://schemas.microsoft.com/office/drawing/2014/main" id="{764A59F6-024E-5745-A5BD-83D168EAB036}"/>
              </a:ext>
            </a:extLst>
          </p:cNvPr>
          <p:cNvGrpSpPr/>
          <p:nvPr/>
        </p:nvGrpSpPr>
        <p:grpSpPr>
          <a:xfrm>
            <a:off x="4840653" y="2312199"/>
            <a:ext cx="2510694" cy="2326891"/>
            <a:chOff x="938503" y="5110470"/>
            <a:chExt cx="3347919" cy="3490337"/>
          </a:xfrm>
        </p:grpSpPr>
        <p:pic>
          <p:nvPicPr>
            <p:cNvPr id="5" name="Picture 3">
              <a:extLst>
                <a:ext uri="{FF2B5EF4-FFF2-40B4-BE49-F238E27FC236}">
                  <a16:creationId xmlns:a16="http://schemas.microsoft.com/office/drawing/2014/main" id="{D959870B-33B1-CB4F-BA18-A03AF4ADDA0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2481" y="5110470"/>
              <a:ext cx="2906703" cy="26778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sp>
          <p:nvSpPr>
            <p:cNvPr id="6" name="Rectangle 16">
              <a:extLst>
                <a:ext uri="{FF2B5EF4-FFF2-40B4-BE49-F238E27FC236}">
                  <a16:creationId xmlns:a16="http://schemas.microsoft.com/office/drawing/2014/main" id="{0EA525B1-0F9D-FB43-BA22-57BCA990B2AA}"/>
                </a:ext>
              </a:extLst>
            </p:cNvPr>
            <p:cNvSpPr>
              <a:spLocks/>
            </p:cNvSpPr>
            <p:nvPr/>
          </p:nvSpPr>
          <p:spPr bwMode="auto">
            <a:xfrm>
              <a:off x="938503" y="7927214"/>
              <a:ext cx="3347919" cy="6735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343434"/>
                  </a:solidFill>
                  <a:effectLst/>
                  <a:uLnTx/>
                  <a:uFillTx/>
                  <a:latin typeface="Neutraface2Text-Bold"/>
                  <a:ea typeface="ＭＳ Ｐゴシック" charset="0"/>
                  <a:cs typeface="Neutraface2Text-Bold"/>
                  <a:sym typeface="Gotham-Bold" charset="0"/>
                </a:rPr>
                <a:t>RADICAL COLLABORATION</a:t>
              </a:r>
            </a:p>
          </p:txBody>
        </p:sp>
      </p:grpSp>
      <p:sp>
        <p:nvSpPr>
          <p:cNvPr id="2" name="TextBox 1">
            <a:extLst>
              <a:ext uri="{FF2B5EF4-FFF2-40B4-BE49-F238E27FC236}">
                <a16:creationId xmlns:a16="http://schemas.microsoft.com/office/drawing/2014/main" id="{D434DFBA-D83C-0944-A393-538838777CD5}"/>
              </a:ext>
            </a:extLst>
          </p:cNvPr>
          <p:cNvSpPr txBox="1"/>
          <p:nvPr/>
        </p:nvSpPr>
        <p:spPr>
          <a:xfrm>
            <a:off x="6932429" y="1653560"/>
            <a:ext cx="1488558" cy="31700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0" b="1" i="0" u="none" strike="noStrike" kern="1200" cap="none" spc="0" normalizeH="0" baseline="0" noProof="0">
                <a:ln>
                  <a:noFill/>
                </a:ln>
                <a:solidFill>
                  <a:prstClr val="black"/>
                </a:solidFill>
                <a:effectLst/>
                <a:uLnTx/>
                <a:uFillTx/>
                <a:latin typeface="Calibri"/>
                <a:ea typeface="+mn-ea"/>
                <a:cs typeface="+mn-cs"/>
              </a:rPr>
              <a:t>?</a:t>
            </a:r>
          </a:p>
        </p:txBody>
      </p:sp>
      <p:pic>
        <p:nvPicPr>
          <p:cNvPr id="3" name="Picture 2">
            <a:extLst>
              <a:ext uri="{FF2B5EF4-FFF2-40B4-BE49-F238E27FC236}">
                <a16:creationId xmlns:a16="http://schemas.microsoft.com/office/drawing/2014/main" id="{FAE41866-419C-E74C-90D8-05BE42045DF8}"/>
              </a:ext>
            </a:extLst>
          </p:cNvPr>
          <p:cNvPicPr>
            <a:picLocks noChangeAspect="1"/>
          </p:cNvPicPr>
          <p:nvPr/>
        </p:nvPicPr>
        <p:blipFill>
          <a:blip r:embed="rId4"/>
          <a:srcRect/>
          <a:stretch/>
        </p:blipFill>
        <p:spPr>
          <a:xfrm>
            <a:off x="2447499" y="1653560"/>
            <a:ext cx="7749447" cy="3620445"/>
          </a:xfrm>
          <a:prstGeom prst="rect">
            <a:avLst/>
          </a:prstGeom>
        </p:spPr>
      </p:pic>
      <p:pic>
        <p:nvPicPr>
          <p:cNvPr id="9" name="Picture 10">
            <a:extLst>
              <a:ext uri="{FF2B5EF4-FFF2-40B4-BE49-F238E27FC236}">
                <a16:creationId xmlns:a16="http://schemas.microsoft.com/office/drawing/2014/main" id="{DE1D22A3-49F4-1965-FD4F-85946D594F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Stanford Life Design Lab">
            <a:extLst>
              <a:ext uri="{FF2B5EF4-FFF2-40B4-BE49-F238E27FC236}">
                <a16:creationId xmlns:a16="http://schemas.microsoft.com/office/drawing/2014/main" id="{9779F2BD-2D57-E5B1-E59C-FCA6DA66ED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8F0A446-9658-5C36-74F9-AE2DF78CC061}"/>
              </a:ext>
            </a:extLst>
          </p:cNvPr>
          <p:cNvPicPr>
            <a:picLocks noChangeAspect="1"/>
          </p:cNvPicPr>
          <p:nvPr/>
        </p:nvPicPr>
        <p:blipFill>
          <a:blip r:embed="rId7">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
        <p:nvSpPr>
          <p:cNvPr id="11" name="Hexagon 10">
            <a:extLst>
              <a:ext uri="{FF2B5EF4-FFF2-40B4-BE49-F238E27FC236}">
                <a16:creationId xmlns:a16="http://schemas.microsoft.com/office/drawing/2014/main" id="{68A25816-0230-0606-C8FE-F42DB90A8394}"/>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Tree>
    <p:extLst>
      <p:ext uri="{BB962C8B-B14F-4D97-AF65-F5344CB8AC3E}">
        <p14:creationId xmlns:p14="http://schemas.microsoft.com/office/powerpoint/2010/main" val="1642585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5F8FD"/>
            </a:gs>
            <a:gs pos="80000">
              <a:schemeClr val="lt1"/>
            </a:gs>
            <a:gs pos="100000">
              <a:srgbClr val="CCDDF7"/>
            </a:gs>
          </a:gsLst>
          <a:lin ang="5400000" scaled="0"/>
        </a:gradFill>
        <a:effectLst/>
      </p:bgPr>
    </p:bg>
    <p:spTree>
      <p:nvGrpSpPr>
        <p:cNvPr id="1" name="Shape 239"/>
        <p:cNvGrpSpPr/>
        <p:nvPr/>
      </p:nvGrpSpPr>
      <p:grpSpPr>
        <a:xfrm>
          <a:off x="0" y="0"/>
          <a:ext cx="0" cy="0"/>
          <a:chOff x="0" y="0"/>
          <a:chExt cx="0" cy="0"/>
        </a:xfrm>
      </p:grpSpPr>
      <p:grpSp>
        <p:nvGrpSpPr>
          <p:cNvPr id="2" name="Google Shape;240;p2">
            <a:extLst>
              <a:ext uri="{FF2B5EF4-FFF2-40B4-BE49-F238E27FC236}">
                <a16:creationId xmlns:a16="http://schemas.microsoft.com/office/drawing/2014/main" id="{087BCFDA-5D19-1273-5121-6AAD2BB7B995}"/>
              </a:ext>
            </a:extLst>
          </p:cNvPr>
          <p:cNvGrpSpPr/>
          <p:nvPr/>
        </p:nvGrpSpPr>
        <p:grpSpPr>
          <a:xfrm>
            <a:off x="861347" y="2505582"/>
            <a:ext cx="10240359" cy="3411855"/>
            <a:chOff x="212334" y="469717"/>
            <a:chExt cx="10240359" cy="3411855"/>
          </a:xfrm>
        </p:grpSpPr>
        <p:sp>
          <p:nvSpPr>
            <p:cNvPr id="3" name="Google Shape;241;p2">
              <a:extLst>
                <a:ext uri="{FF2B5EF4-FFF2-40B4-BE49-F238E27FC236}">
                  <a16:creationId xmlns:a16="http://schemas.microsoft.com/office/drawing/2014/main" id="{8CD6805B-259A-B9C2-37FE-0BA5D38E4CA9}"/>
                </a:ext>
              </a:extLst>
            </p:cNvPr>
            <p:cNvSpPr/>
            <p:nvPr/>
          </p:nvSpPr>
          <p:spPr>
            <a:xfrm>
              <a:off x="212335" y="469890"/>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 name="Google Shape;243;p2">
              <a:extLst>
                <a:ext uri="{FF2B5EF4-FFF2-40B4-BE49-F238E27FC236}">
                  <a16:creationId xmlns:a16="http://schemas.microsoft.com/office/drawing/2014/main" id="{415C021E-5643-3719-9108-4379DE680F43}"/>
                </a:ext>
              </a:extLst>
            </p:cNvPr>
            <p:cNvSpPr/>
            <p:nvPr/>
          </p:nvSpPr>
          <p:spPr>
            <a:xfrm>
              <a:off x="1834517"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 name="Google Shape;244;p2">
              <a:extLst>
                <a:ext uri="{FF2B5EF4-FFF2-40B4-BE49-F238E27FC236}">
                  <a16:creationId xmlns:a16="http://schemas.microsoft.com/office/drawing/2014/main" id="{10279CE8-0716-70F4-B916-321F225F1887}"/>
                </a:ext>
              </a:extLst>
            </p:cNvPr>
            <p:cNvSpPr txBox="1"/>
            <p:nvPr/>
          </p:nvSpPr>
          <p:spPr>
            <a:xfrm>
              <a:off x="1834517" y="469890"/>
              <a:ext cx="3148942" cy="1335915"/>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You are muted by default. The chat function is disabled.​</a:t>
              </a:r>
            </a:p>
          </p:txBody>
        </p:sp>
        <p:sp>
          <p:nvSpPr>
            <p:cNvPr id="6" name="Google Shape;246;p2">
              <a:extLst>
                <a:ext uri="{FF2B5EF4-FFF2-40B4-BE49-F238E27FC236}">
                  <a16:creationId xmlns:a16="http://schemas.microsoft.com/office/drawing/2014/main" id="{5AA50A09-EBAB-9986-C617-DF383FB3AB2F}"/>
                </a:ext>
              </a:extLst>
            </p:cNvPr>
            <p:cNvSpPr/>
            <p:nvPr/>
          </p:nvSpPr>
          <p:spPr>
            <a:xfrm>
              <a:off x="511066" y="750432"/>
              <a:ext cx="774830" cy="774830"/>
            </a:xfrm>
            <a:prstGeom prst="rect">
              <a:avLst/>
            </a:prstGeom>
            <a:blipFill rotWithShape="1">
              <a:blip r:embed="rId3"/>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247;p2">
              <a:extLst>
                <a:ext uri="{FF2B5EF4-FFF2-40B4-BE49-F238E27FC236}">
                  <a16:creationId xmlns:a16="http://schemas.microsoft.com/office/drawing/2014/main" id="{BD40EAED-F134-E572-44DC-FF79C0FC7AFD}"/>
                </a:ext>
              </a:extLst>
            </p:cNvPr>
            <p:cNvSpPr/>
            <p:nvPr/>
          </p:nvSpPr>
          <p:spPr>
            <a:xfrm>
              <a:off x="7154322"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249;p2">
              <a:extLst>
                <a:ext uri="{FF2B5EF4-FFF2-40B4-BE49-F238E27FC236}">
                  <a16:creationId xmlns:a16="http://schemas.microsoft.com/office/drawing/2014/main" id="{2B57F393-DACD-83B2-1537-22919C736ECA}"/>
                </a:ext>
              </a:extLst>
            </p:cNvPr>
            <p:cNvSpPr/>
            <p:nvPr/>
          </p:nvSpPr>
          <p:spPr>
            <a:xfrm>
              <a:off x="212334" y="2545532"/>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251;p2">
              <a:extLst>
                <a:ext uri="{FF2B5EF4-FFF2-40B4-BE49-F238E27FC236}">
                  <a16:creationId xmlns:a16="http://schemas.microsoft.com/office/drawing/2014/main" id="{85750D49-424F-C363-CB8F-6DFD36012473}"/>
                </a:ext>
              </a:extLst>
            </p:cNvPr>
            <p:cNvSpPr/>
            <p:nvPr/>
          </p:nvSpPr>
          <p:spPr>
            <a:xfrm>
              <a:off x="1834517"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252;p2">
              <a:extLst>
                <a:ext uri="{FF2B5EF4-FFF2-40B4-BE49-F238E27FC236}">
                  <a16:creationId xmlns:a16="http://schemas.microsoft.com/office/drawing/2014/main" id="{9478D71B-A7C1-908E-9A71-627BC1A65496}"/>
                </a:ext>
              </a:extLst>
            </p:cNvPr>
            <p:cNvSpPr txBox="1"/>
            <p:nvPr/>
          </p:nvSpPr>
          <p:spPr>
            <a:xfrm>
              <a:off x="1834760" y="2545532"/>
              <a:ext cx="8617933" cy="133604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The session will be recorded. The recording and presentation will be available on: </a:t>
              </a: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hlinkClick r:id="rId4"/>
                </a:rPr>
                <a:t>Career Transition Series webpage</a:t>
              </a: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a:t>
              </a:r>
            </a:p>
          </p:txBody>
        </p:sp>
        <p:sp>
          <p:nvSpPr>
            <p:cNvPr id="12" name="Google Shape;253;p2">
              <a:extLst>
                <a:ext uri="{FF2B5EF4-FFF2-40B4-BE49-F238E27FC236}">
                  <a16:creationId xmlns:a16="http://schemas.microsoft.com/office/drawing/2014/main" id="{CEF1DE16-D4DF-9207-B4B7-AE4B9016CBFC}"/>
                </a:ext>
              </a:extLst>
            </p:cNvPr>
            <p:cNvSpPr/>
            <p:nvPr/>
          </p:nvSpPr>
          <p:spPr>
            <a:xfrm>
              <a:off x="5554999" y="469717"/>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254;p2">
              <a:extLst>
                <a:ext uri="{FF2B5EF4-FFF2-40B4-BE49-F238E27FC236}">
                  <a16:creationId xmlns:a16="http://schemas.microsoft.com/office/drawing/2014/main" id="{C86F0227-70D1-B689-963F-B224871EAA47}"/>
                </a:ext>
              </a:extLst>
            </p:cNvPr>
            <p:cNvSpPr/>
            <p:nvPr/>
          </p:nvSpPr>
          <p:spPr>
            <a:xfrm>
              <a:off x="5835541" y="750259"/>
              <a:ext cx="774830" cy="774830"/>
            </a:xfrm>
            <a:prstGeom prst="rect">
              <a:avLst/>
            </a:prstGeom>
            <a:blipFill rotWithShape="1">
              <a:blip r:embed="rId5"/>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4" name="Google Shape;255;p2">
              <a:extLst>
                <a:ext uri="{FF2B5EF4-FFF2-40B4-BE49-F238E27FC236}">
                  <a16:creationId xmlns:a16="http://schemas.microsoft.com/office/drawing/2014/main" id="{5F7DF90E-AC95-F4D3-C519-74D91CBB0964}"/>
                </a:ext>
              </a:extLst>
            </p:cNvPr>
            <p:cNvSpPr/>
            <p:nvPr/>
          </p:nvSpPr>
          <p:spPr>
            <a:xfrm>
              <a:off x="7154322"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256;p2">
              <a:extLst>
                <a:ext uri="{FF2B5EF4-FFF2-40B4-BE49-F238E27FC236}">
                  <a16:creationId xmlns:a16="http://schemas.microsoft.com/office/drawing/2014/main" id="{07DC2EC6-6034-29EB-2A32-1F30669201EF}"/>
                </a:ext>
              </a:extLst>
            </p:cNvPr>
            <p:cNvSpPr txBox="1"/>
            <p:nvPr/>
          </p:nvSpPr>
          <p:spPr>
            <a:xfrm>
              <a:off x="7177182" y="469717"/>
              <a:ext cx="3148942" cy="1335915"/>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If you have any questions, please submit them through Zoom Q&amp;A button.​</a:t>
              </a:r>
            </a:p>
          </p:txBody>
        </p:sp>
      </p:grpSp>
      <p:pic>
        <p:nvPicPr>
          <p:cNvPr id="17" name="Graphic 16" descr="Internet with solid fill">
            <a:extLst>
              <a:ext uri="{FF2B5EF4-FFF2-40B4-BE49-F238E27FC236}">
                <a16:creationId xmlns:a16="http://schemas.microsoft.com/office/drawing/2014/main" id="{D4FF5265-F19D-F54D-DCD2-916EF341E88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0294" y="4792154"/>
            <a:ext cx="914400" cy="914400"/>
          </a:xfrm>
          <a:prstGeom prst="rect">
            <a:avLst/>
          </a:prstGeom>
        </p:spPr>
      </p:pic>
      <p:sp>
        <p:nvSpPr>
          <p:cNvPr id="18" name="Google Shape;266;p3">
            <a:extLst>
              <a:ext uri="{FF2B5EF4-FFF2-40B4-BE49-F238E27FC236}">
                <a16:creationId xmlns:a16="http://schemas.microsoft.com/office/drawing/2014/main" id="{FA45B3CA-D349-EA5F-B201-5C110A2BF405}"/>
              </a:ext>
            </a:extLst>
          </p:cNvPr>
          <p:cNvSpPr/>
          <p:nvPr/>
        </p:nvSpPr>
        <p:spPr>
          <a:xfrm>
            <a:off x="-174567"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19" name="Google Shape;267;p3">
            <a:extLst>
              <a:ext uri="{FF2B5EF4-FFF2-40B4-BE49-F238E27FC236}">
                <a16:creationId xmlns:a16="http://schemas.microsoft.com/office/drawing/2014/main" id="{9F8F666C-2C9F-2A6E-C240-F585094CE7D3}"/>
              </a:ext>
            </a:extLst>
          </p:cNvPr>
          <p:cNvSpPr txBox="1"/>
          <p:nvPr/>
        </p:nvSpPr>
        <p:spPr>
          <a:xfrm>
            <a:off x="292459" y="594821"/>
            <a:ext cx="7232291" cy="6462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90000"/>
              </a:lnSpc>
              <a:spcBef>
                <a:spcPts val="0"/>
              </a:spcBef>
              <a:spcAft>
                <a:spcPts val="0"/>
              </a:spcAft>
              <a:buClr>
                <a:srgbClr val="0033A0"/>
              </a:buClr>
              <a:buSzPts val="4000"/>
              <a:buFont typeface="Gill Sans"/>
              <a:buNone/>
              <a:tabLst/>
              <a:defRPr/>
            </a:pPr>
            <a:r>
              <a:rPr kumimoji="0" lang="en-US" sz="4000" b="1" i="0" u="none" strike="noStrike" kern="0" cap="none" spc="0" normalizeH="0" baseline="0" noProof="0" dirty="0">
                <a:ln>
                  <a:noFill/>
                </a:ln>
                <a:solidFill>
                  <a:srgbClr val="FFFFFF"/>
                </a:solidFill>
                <a:effectLst/>
                <a:uLnTx/>
                <a:uFillTx/>
                <a:latin typeface="Gill Sans"/>
                <a:ea typeface="Gill Sans"/>
                <a:cs typeface="Gill Sans"/>
                <a:sym typeface="Gill Sans"/>
              </a:rPr>
              <a:t>Zoom - Housekeeping rules</a:t>
            </a:r>
            <a:endParaRPr kumimoji="0" lang="en-US" sz="4000" b="0" i="0" u="none" strike="noStrike" kern="0" cap="none" spc="0" normalizeH="0" baseline="0" noProof="0" dirty="0">
              <a:ln>
                <a:noFill/>
              </a:ln>
              <a:solidFill>
                <a:srgbClr val="FFFFFF"/>
              </a:solidFill>
              <a:effectLst/>
              <a:uLnTx/>
              <a:uFillTx/>
              <a:latin typeface="Arial"/>
              <a:cs typeface="Arial"/>
              <a:sym typeface="Arial"/>
            </a:endParaRPr>
          </a:p>
        </p:txBody>
      </p:sp>
    </p:spTree>
    <p:extLst>
      <p:ext uri="{BB962C8B-B14F-4D97-AF65-F5344CB8AC3E}">
        <p14:creationId xmlns:p14="http://schemas.microsoft.com/office/powerpoint/2010/main" val="2912558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BCADD0D0-31DC-3A30-24F5-D89B420BE0A2}"/>
            </a:ext>
          </a:extLst>
        </p:cNvPr>
        <p:cNvGrpSpPr/>
        <p:nvPr/>
      </p:nvGrpSpPr>
      <p:grpSpPr>
        <a:xfrm>
          <a:off x="0" y="0"/>
          <a:ext cx="0" cy="0"/>
          <a:chOff x="0" y="0"/>
          <a:chExt cx="0" cy="0"/>
        </a:xfrm>
      </p:grpSpPr>
      <p:sp>
        <p:nvSpPr>
          <p:cNvPr id="7" name="Rectangle 1">
            <a:extLst>
              <a:ext uri="{FF2B5EF4-FFF2-40B4-BE49-F238E27FC236}">
                <a16:creationId xmlns:a16="http://schemas.microsoft.com/office/drawing/2014/main" id="{466A3245-F62C-FA6A-50A4-A1371AAAA74B}"/>
              </a:ext>
            </a:extLst>
          </p:cNvPr>
          <p:cNvSpPr txBox="1">
            <a:spLocks noChangeArrowheads="1"/>
          </p:cNvSpPr>
          <p:nvPr/>
        </p:nvSpPr>
        <p:spPr>
          <a:xfrm>
            <a:off x="879072" y="1683036"/>
            <a:ext cx="5032429"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What did you want to be when you were a kid? </a:t>
            </a:r>
          </a:p>
          <a:p>
            <a:pPr marL="0" marR="0" lvl="0" indent="0" algn="l" defTabSz="725759" rtl="0" eaLnBrk="1" fontAlgn="auto" latinLnBrk="0" hangingPunct="1">
              <a:lnSpc>
                <a:spcPct val="100000"/>
              </a:lnSpc>
              <a:spcBef>
                <a:spcPct val="0"/>
              </a:spcBef>
              <a:spcAft>
                <a:spcPts val="0"/>
              </a:spcAft>
              <a:buClrTx/>
              <a:buSzTx/>
              <a:buFontTx/>
              <a:buNone/>
              <a:tabLst/>
              <a:defRPr/>
            </a:pPr>
            <a:endParaRPr lang="en-US" sz="3556" dirty="0">
              <a:solidFill>
                <a:srgbClr val="00AFF0"/>
              </a:solidFill>
              <a:latin typeface="Montserrat" panose="00000500000000000000" pitchFamily="2" charset="0"/>
              <a:ea typeface="ヒラギノ角ゴ ProN W3" charset="0"/>
              <a:cs typeface="DINPro-Bold"/>
            </a:endParaRPr>
          </a:p>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DINPro-Bold"/>
              </a:rPr>
              <a:t>Why? </a:t>
            </a:r>
          </a:p>
        </p:txBody>
      </p:sp>
      <p:sp>
        <p:nvSpPr>
          <p:cNvPr id="2" name="TextBox 1">
            <a:extLst>
              <a:ext uri="{FF2B5EF4-FFF2-40B4-BE49-F238E27FC236}">
                <a16:creationId xmlns:a16="http://schemas.microsoft.com/office/drawing/2014/main" id="{D10661AC-B71C-B2F1-DE53-669D3CF2B4D2}"/>
              </a:ext>
            </a:extLst>
          </p:cNvPr>
          <p:cNvSpPr txBox="1"/>
          <p:nvPr/>
        </p:nvSpPr>
        <p:spPr>
          <a:xfrm>
            <a:off x="6932429" y="1653560"/>
            <a:ext cx="1488558" cy="31700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0" b="1" i="0" u="none" strike="noStrike" kern="1200" cap="none" spc="0" normalizeH="0" baseline="0" noProof="0">
                <a:ln>
                  <a:noFill/>
                </a:ln>
                <a:solidFill>
                  <a:prstClr val="black"/>
                </a:solidFill>
                <a:effectLst/>
                <a:uLnTx/>
                <a:uFillTx/>
                <a:latin typeface="Calibri"/>
                <a:ea typeface="+mn-ea"/>
                <a:cs typeface="+mn-cs"/>
              </a:rPr>
              <a:t>?</a:t>
            </a:r>
          </a:p>
        </p:txBody>
      </p:sp>
      <p:pic>
        <p:nvPicPr>
          <p:cNvPr id="9" name="Picture 10">
            <a:extLst>
              <a:ext uri="{FF2B5EF4-FFF2-40B4-BE49-F238E27FC236}">
                <a16:creationId xmlns:a16="http://schemas.microsoft.com/office/drawing/2014/main" id="{DD4FD85C-6CF7-9888-8AFB-BB48763812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Stanford Life Design Lab">
            <a:extLst>
              <a:ext uri="{FF2B5EF4-FFF2-40B4-BE49-F238E27FC236}">
                <a16:creationId xmlns:a16="http://schemas.microsoft.com/office/drawing/2014/main" id="{CC8BB7D5-9A41-3687-ACEC-1F1998B3AF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2B8427B-082E-458E-0F5D-EA249D43737F}"/>
              </a:ext>
            </a:extLst>
          </p:cNvPr>
          <p:cNvPicPr>
            <a:picLocks noChangeAspect="1"/>
          </p:cNvPicPr>
          <p:nvPr/>
        </p:nvPicPr>
        <p:blipFill>
          <a:blip r:embed="rId5">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grpSp>
        <p:nvGrpSpPr>
          <p:cNvPr id="11" name="Group 10">
            <a:extLst>
              <a:ext uri="{FF2B5EF4-FFF2-40B4-BE49-F238E27FC236}">
                <a16:creationId xmlns:a16="http://schemas.microsoft.com/office/drawing/2014/main" id="{B359FC54-CD59-2598-61B5-442ED62B0465}"/>
              </a:ext>
            </a:extLst>
          </p:cNvPr>
          <p:cNvGrpSpPr/>
          <p:nvPr/>
        </p:nvGrpSpPr>
        <p:grpSpPr>
          <a:xfrm>
            <a:off x="6515603" y="160638"/>
            <a:ext cx="5442144" cy="6593334"/>
            <a:chOff x="6515603" y="160638"/>
            <a:chExt cx="5442144" cy="6593334"/>
          </a:xfrm>
        </p:grpSpPr>
        <p:sp>
          <p:nvSpPr>
            <p:cNvPr id="12" name="Rectangle 11">
              <a:extLst>
                <a:ext uri="{FF2B5EF4-FFF2-40B4-BE49-F238E27FC236}">
                  <a16:creationId xmlns:a16="http://schemas.microsoft.com/office/drawing/2014/main" id="{86A253B1-68F7-33A2-E530-57F02DCA7A85}"/>
                </a:ext>
              </a:extLst>
            </p:cNvPr>
            <p:cNvSpPr/>
            <p:nvPr/>
          </p:nvSpPr>
          <p:spPr>
            <a:xfrm>
              <a:off x="6586151" y="160638"/>
              <a:ext cx="5301049" cy="6388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a:extLst>
                <a:ext uri="{FF2B5EF4-FFF2-40B4-BE49-F238E27FC236}">
                  <a16:creationId xmlns:a16="http://schemas.microsoft.com/office/drawing/2014/main" id="{F48AA6D3-F123-7751-C755-6A7132A1CCC6}"/>
                </a:ext>
              </a:extLst>
            </p:cNvPr>
            <p:cNvGrpSpPr/>
            <p:nvPr/>
          </p:nvGrpSpPr>
          <p:grpSpPr>
            <a:xfrm>
              <a:off x="6515603" y="160638"/>
              <a:ext cx="5442144" cy="6593334"/>
              <a:chOff x="7382915" y="1046295"/>
              <a:chExt cx="3677760" cy="4765410"/>
            </a:xfrm>
          </p:grpSpPr>
          <p:pic>
            <p:nvPicPr>
              <p:cNvPr id="14" name="Picture 13">
                <a:extLst>
                  <a:ext uri="{FF2B5EF4-FFF2-40B4-BE49-F238E27FC236}">
                    <a16:creationId xmlns:a16="http://schemas.microsoft.com/office/drawing/2014/main" id="{A5B1FE9F-E19E-80A4-0787-805DEE7852CA}"/>
                  </a:ext>
                </a:extLst>
              </p:cNvPr>
              <p:cNvPicPr>
                <a:picLocks noChangeAspect="1"/>
              </p:cNvPicPr>
              <p:nvPr/>
            </p:nvPicPr>
            <p:blipFill rotWithShape="1">
              <a:blip r:embed="rId6">
                <a:alphaModFix/>
                <a:extLst>
                  <a:ext uri="{28A0092B-C50C-407E-A947-70E740481C1C}">
                    <a14:useLocalDpi xmlns:a14="http://schemas.microsoft.com/office/drawing/2010/main" val="0"/>
                  </a:ext>
                </a:extLst>
              </a:blip>
              <a:srcRect l="31107" t="1651" r="60246" b="20336"/>
              <a:stretch/>
            </p:blipFill>
            <p:spPr>
              <a:xfrm>
                <a:off x="7382915" y="1046295"/>
                <a:ext cx="859010" cy="4359389"/>
              </a:xfrm>
              <a:custGeom>
                <a:avLst/>
                <a:gdLst>
                  <a:gd name="connsiteX0" fmla="*/ 212676 w 859010"/>
                  <a:gd name="connsiteY0" fmla="*/ 0 h 4359389"/>
                  <a:gd name="connsiteX1" fmla="*/ 859010 w 859010"/>
                  <a:gd name="connsiteY1" fmla="*/ 31763 h 4359389"/>
                  <a:gd name="connsiteX2" fmla="*/ 646334 w 859010"/>
                  <a:gd name="connsiteY2" fmla="*/ 4359389 h 4359389"/>
                  <a:gd name="connsiteX3" fmla="*/ 0 w 859010"/>
                  <a:gd name="connsiteY3" fmla="*/ 4327626 h 4359389"/>
                  <a:gd name="connsiteX4" fmla="*/ 212676 w 859010"/>
                  <a:gd name="connsiteY4" fmla="*/ 0 h 4359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010" h="4359389">
                    <a:moveTo>
                      <a:pt x="212676" y="0"/>
                    </a:moveTo>
                    <a:lnTo>
                      <a:pt x="859010" y="31763"/>
                    </a:lnTo>
                    <a:lnTo>
                      <a:pt x="646334" y="4359389"/>
                    </a:lnTo>
                    <a:lnTo>
                      <a:pt x="0" y="4327626"/>
                    </a:lnTo>
                    <a:lnTo>
                      <a:pt x="212676" y="0"/>
                    </a:lnTo>
                    <a:close/>
                  </a:path>
                </a:pathLst>
              </a:custGeom>
            </p:spPr>
          </p:pic>
          <p:pic>
            <p:nvPicPr>
              <p:cNvPr id="15" name="Picture 14">
                <a:extLst>
                  <a:ext uri="{FF2B5EF4-FFF2-40B4-BE49-F238E27FC236}">
                    <a16:creationId xmlns:a16="http://schemas.microsoft.com/office/drawing/2014/main" id="{D3852764-098A-D43D-63B5-D8EAC08850EE}"/>
                  </a:ext>
                </a:extLst>
              </p:cNvPr>
              <p:cNvPicPr>
                <a:picLocks noChangeAspect="1"/>
              </p:cNvPicPr>
              <p:nvPr/>
            </p:nvPicPr>
            <p:blipFill rotWithShape="1">
              <a:blip r:embed="rId6">
                <a:alphaModFix/>
                <a:extLst>
                  <a:ext uri="{28A0092B-C50C-407E-A947-70E740481C1C}">
                    <a14:useLocalDpi xmlns:a14="http://schemas.microsoft.com/office/drawing/2010/main" val="0"/>
                  </a:ext>
                </a:extLst>
              </a:blip>
              <a:srcRect l="59481" t="3313" r="31872" b="18674"/>
              <a:stretch/>
            </p:blipFill>
            <p:spPr>
              <a:xfrm>
                <a:off x="10201665" y="1129670"/>
                <a:ext cx="859010" cy="4359389"/>
              </a:xfrm>
              <a:custGeom>
                <a:avLst/>
                <a:gdLst>
                  <a:gd name="connsiteX0" fmla="*/ 212676 w 859010"/>
                  <a:gd name="connsiteY0" fmla="*/ 0 h 4359389"/>
                  <a:gd name="connsiteX1" fmla="*/ 859010 w 859010"/>
                  <a:gd name="connsiteY1" fmla="*/ 31763 h 4359389"/>
                  <a:gd name="connsiteX2" fmla="*/ 646334 w 859010"/>
                  <a:gd name="connsiteY2" fmla="*/ 4359389 h 4359389"/>
                  <a:gd name="connsiteX3" fmla="*/ 0 w 859010"/>
                  <a:gd name="connsiteY3" fmla="*/ 4327626 h 4359389"/>
                  <a:gd name="connsiteX4" fmla="*/ 212676 w 859010"/>
                  <a:gd name="connsiteY4" fmla="*/ 0 h 4359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010" h="4359389">
                    <a:moveTo>
                      <a:pt x="212676" y="0"/>
                    </a:moveTo>
                    <a:lnTo>
                      <a:pt x="859010" y="31763"/>
                    </a:lnTo>
                    <a:lnTo>
                      <a:pt x="646334" y="4359389"/>
                    </a:lnTo>
                    <a:lnTo>
                      <a:pt x="0" y="4327626"/>
                    </a:lnTo>
                    <a:lnTo>
                      <a:pt x="212676" y="0"/>
                    </a:lnTo>
                    <a:close/>
                  </a:path>
                </a:pathLst>
              </a:custGeom>
            </p:spPr>
          </p:pic>
          <p:pic>
            <p:nvPicPr>
              <p:cNvPr id="16" name="Picture 15">
                <a:extLst>
                  <a:ext uri="{FF2B5EF4-FFF2-40B4-BE49-F238E27FC236}">
                    <a16:creationId xmlns:a16="http://schemas.microsoft.com/office/drawing/2014/main" id="{05C2CBA9-8E52-4A13-24ED-B4FF93C5A809}"/>
                  </a:ext>
                </a:extLst>
              </p:cNvPr>
              <p:cNvPicPr>
                <a:picLocks noChangeAspect="1"/>
              </p:cNvPicPr>
              <p:nvPr/>
            </p:nvPicPr>
            <p:blipFill rotWithShape="1">
              <a:blip r:embed="rId6">
                <a:alphaModFix/>
                <a:extLst>
                  <a:ext uri="{28A0092B-C50C-407E-A947-70E740481C1C}">
                    <a14:useLocalDpi xmlns:a14="http://schemas.microsoft.com/office/drawing/2010/main" val="0"/>
                  </a:ext>
                </a:extLst>
              </a:blip>
              <a:srcRect l="45294" t="3313" r="46059" b="18673"/>
              <a:stretch/>
            </p:blipFill>
            <p:spPr>
              <a:xfrm>
                <a:off x="8792291" y="1213045"/>
                <a:ext cx="859009" cy="4359389"/>
              </a:xfrm>
              <a:custGeom>
                <a:avLst/>
                <a:gdLst>
                  <a:gd name="connsiteX0" fmla="*/ 212676 w 859009"/>
                  <a:gd name="connsiteY0" fmla="*/ 0 h 4359389"/>
                  <a:gd name="connsiteX1" fmla="*/ 859009 w 859009"/>
                  <a:gd name="connsiteY1" fmla="*/ 31763 h 4359389"/>
                  <a:gd name="connsiteX2" fmla="*/ 646334 w 859009"/>
                  <a:gd name="connsiteY2" fmla="*/ 4359389 h 4359389"/>
                  <a:gd name="connsiteX3" fmla="*/ 0 w 859009"/>
                  <a:gd name="connsiteY3" fmla="*/ 4327626 h 4359389"/>
                  <a:gd name="connsiteX4" fmla="*/ 212676 w 859009"/>
                  <a:gd name="connsiteY4" fmla="*/ 0 h 4359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009" h="4359389">
                    <a:moveTo>
                      <a:pt x="212676" y="0"/>
                    </a:moveTo>
                    <a:lnTo>
                      <a:pt x="859009" y="31763"/>
                    </a:lnTo>
                    <a:lnTo>
                      <a:pt x="646334" y="4359389"/>
                    </a:lnTo>
                    <a:lnTo>
                      <a:pt x="0" y="4327626"/>
                    </a:lnTo>
                    <a:lnTo>
                      <a:pt x="212676" y="0"/>
                    </a:lnTo>
                    <a:close/>
                  </a:path>
                </a:pathLst>
              </a:custGeom>
            </p:spPr>
          </p:pic>
          <p:pic>
            <p:nvPicPr>
              <p:cNvPr id="17" name="Picture 16">
                <a:extLst>
                  <a:ext uri="{FF2B5EF4-FFF2-40B4-BE49-F238E27FC236}">
                    <a16:creationId xmlns:a16="http://schemas.microsoft.com/office/drawing/2014/main" id="{DB0C19A5-0374-5382-EE7D-B57A4808FF3B}"/>
                  </a:ext>
                </a:extLst>
              </p:cNvPr>
              <p:cNvPicPr>
                <a:picLocks noChangeAspect="1"/>
              </p:cNvPicPr>
              <p:nvPr/>
            </p:nvPicPr>
            <p:blipFill rotWithShape="1">
              <a:blip r:embed="rId6">
                <a:alphaModFix/>
                <a:extLst>
                  <a:ext uri="{28A0092B-C50C-407E-A947-70E740481C1C}">
                    <a14:useLocalDpi xmlns:a14="http://schemas.microsoft.com/office/drawing/2010/main" val="0"/>
                  </a:ext>
                </a:extLst>
              </a:blip>
              <a:srcRect l="38349" t="7619" r="53004" b="14368"/>
              <a:stretch/>
            </p:blipFill>
            <p:spPr>
              <a:xfrm>
                <a:off x="8102355" y="1452316"/>
                <a:ext cx="859009" cy="4359389"/>
              </a:xfrm>
              <a:custGeom>
                <a:avLst/>
                <a:gdLst>
                  <a:gd name="connsiteX0" fmla="*/ 212675 w 859009"/>
                  <a:gd name="connsiteY0" fmla="*/ 0 h 4359389"/>
                  <a:gd name="connsiteX1" fmla="*/ 859009 w 859009"/>
                  <a:gd name="connsiteY1" fmla="*/ 31763 h 4359389"/>
                  <a:gd name="connsiteX2" fmla="*/ 646334 w 859009"/>
                  <a:gd name="connsiteY2" fmla="*/ 4359389 h 4359389"/>
                  <a:gd name="connsiteX3" fmla="*/ 0 w 859009"/>
                  <a:gd name="connsiteY3" fmla="*/ 4327626 h 4359389"/>
                  <a:gd name="connsiteX4" fmla="*/ 212675 w 859009"/>
                  <a:gd name="connsiteY4" fmla="*/ 0 h 4359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009" h="4359389">
                    <a:moveTo>
                      <a:pt x="212675" y="0"/>
                    </a:moveTo>
                    <a:lnTo>
                      <a:pt x="859009" y="31763"/>
                    </a:lnTo>
                    <a:lnTo>
                      <a:pt x="646334" y="4359389"/>
                    </a:lnTo>
                    <a:lnTo>
                      <a:pt x="0" y="4327626"/>
                    </a:lnTo>
                    <a:lnTo>
                      <a:pt x="212675" y="0"/>
                    </a:lnTo>
                    <a:close/>
                  </a:path>
                </a:pathLst>
              </a:custGeom>
            </p:spPr>
          </p:pic>
          <p:pic>
            <p:nvPicPr>
              <p:cNvPr id="18" name="Picture 17">
                <a:extLst>
                  <a:ext uri="{FF2B5EF4-FFF2-40B4-BE49-F238E27FC236}">
                    <a16:creationId xmlns:a16="http://schemas.microsoft.com/office/drawing/2014/main" id="{EBB67862-7CDA-E6DC-DD53-34ACCCA2D1F6}"/>
                  </a:ext>
                </a:extLst>
              </p:cNvPr>
              <p:cNvPicPr>
                <a:picLocks noChangeAspect="1"/>
              </p:cNvPicPr>
              <p:nvPr/>
            </p:nvPicPr>
            <p:blipFill rotWithShape="1">
              <a:blip r:embed="rId6">
                <a:alphaModFix/>
                <a:extLst>
                  <a:ext uri="{28A0092B-C50C-407E-A947-70E740481C1C}">
                    <a14:useLocalDpi xmlns:a14="http://schemas.microsoft.com/office/drawing/2010/main" val="0"/>
                  </a:ext>
                </a:extLst>
              </a:blip>
              <a:srcRect l="52239" t="7619" r="39114" b="14368"/>
              <a:stretch/>
            </p:blipFill>
            <p:spPr>
              <a:xfrm>
                <a:off x="9482226" y="1452315"/>
                <a:ext cx="859010" cy="4359389"/>
              </a:xfrm>
              <a:custGeom>
                <a:avLst/>
                <a:gdLst>
                  <a:gd name="connsiteX0" fmla="*/ 212676 w 859010"/>
                  <a:gd name="connsiteY0" fmla="*/ 0 h 4359389"/>
                  <a:gd name="connsiteX1" fmla="*/ 859010 w 859010"/>
                  <a:gd name="connsiteY1" fmla="*/ 31763 h 4359389"/>
                  <a:gd name="connsiteX2" fmla="*/ 646334 w 859010"/>
                  <a:gd name="connsiteY2" fmla="*/ 4359389 h 4359389"/>
                  <a:gd name="connsiteX3" fmla="*/ 0 w 859010"/>
                  <a:gd name="connsiteY3" fmla="*/ 4327626 h 4359389"/>
                  <a:gd name="connsiteX4" fmla="*/ 212676 w 859010"/>
                  <a:gd name="connsiteY4" fmla="*/ 0 h 4359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010" h="4359389">
                    <a:moveTo>
                      <a:pt x="212676" y="0"/>
                    </a:moveTo>
                    <a:lnTo>
                      <a:pt x="859010" y="31763"/>
                    </a:lnTo>
                    <a:lnTo>
                      <a:pt x="646334" y="4359389"/>
                    </a:lnTo>
                    <a:lnTo>
                      <a:pt x="0" y="4327626"/>
                    </a:lnTo>
                    <a:lnTo>
                      <a:pt x="212676" y="0"/>
                    </a:lnTo>
                    <a:close/>
                  </a:path>
                </a:pathLst>
              </a:custGeom>
            </p:spPr>
          </p:pic>
        </p:grpSp>
      </p:grpSp>
      <p:sp>
        <p:nvSpPr>
          <p:cNvPr id="19" name="Title 1">
            <a:extLst>
              <a:ext uri="{FF2B5EF4-FFF2-40B4-BE49-F238E27FC236}">
                <a16:creationId xmlns:a16="http://schemas.microsoft.com/office/drawing/2014/main" id="{3C83D8B1-F277-B907-8B9A-E7CC69237929}"/>
              </a:ext>
            </a:extLst>
          </p:cNvPr>
          <p:cNvSpPr>
            <a:spLocks noGrp="1"/>
          </p:cNvSpPr>
          <p:nvPr>
            <p:ph type="title"/>
          </p:nvPr>
        </p:nvSpPr>
        <p:spPr>
          <a:xfrm>
            <a:off x="838200" y="365125"/>
            <a:ext cx="10515600" cy="1325563"/>
          </a:xfrm>
        </p:spPr>
        <p:txBody>
          <a:bodyPr vert="horz"/>
          <a:lstStyle/>
          <a:p>
            <a:r>
              <a:rPr lang="en-GB" dirty="0"/>
              <a:t>STOP TO THINK</a:t>
            </a:r>
          </a:p>
        </p:txBody>
      </p:sp>
    </p:spTree>
    <p:extLst>
      <p:ext uri="{BB962C8B-B14F-4D97-AF65-F5344CB8AC3E}">
        <p14:creationId xmlns:p14="http://schemas.microsoft.com/office/powerpoint/2010/main" val="3505385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7">
            <a:extLst>
              <a:ext uri="{FF2B5EF4-FFF2-40B4-BE49-F238E27FC236}">
                <a16:creationId xmlns:a16="http://schemas.microsoft.com/office/drawing/2014/main" id="{6058C597-6C7D-4C4D-B676-A7947B6E316D}"/>
              </a:ext>
            </a:extLst>
          </p:cNvPr>
          <p:cNvPicPr>
            <a:picLocks noGrp="1" noChangeAspect="1"/>
          </p:cNvPicPr>
          <p:nvPr>
            <p:ph idx="4294967295"/>
          </p:nvPr>
        </p:nvPicPr>
        <p:blipFill rotWithShape="1">
          <a:blip r:embed="rId4">
            <a:extLst>
              <a:ext uri="{28A0092B-C50C-407E-A947-70E740481C1C}">
                <a14:useLocalDpi xmlns:a14="http://schemas.microsoft.com/office/drawing/2010/main" val="0"/>
              </a:ext>
            </a:extLst>
          </a:blip>
          <a:srcRect b="12679"/>
          <a:stretch/>
        </p:blipFill>
        <p:spPr bwMode="auto">
          <a:xfrm>
            <a:off x="1644577" y="-136312"/>
            <a:ext cx="9099550" cy="837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Stanford Life Design Lab">
            <a:extLst>
              <a:ext uri="{FF2B5EF4-FFF2-40B4-BE49-F238E27FC236}">
                <a16:creationId xmlns:a16="http://schemas.microsoft.com/office/drawing/2014/main" id="{28230BC3-4B41-4732-96A6-9CE95CC2767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a:extLst>
              <a:ext uri="{FF2B5EF4-FFF2-40B4-BE49-F238E27FC236}">
                <a16:creationId xmlns:a16="http://schemas.microsoft.com/office/drawing/2014/main" id="{03E042A1-5D4B-AFE2-DC34-2F49B7382103}"/>
              </a:ext>
            </a:extLst>
          </p:cNvPr>
          <p:cNvSpPr>
            <a:spLocks/>
          </p:cNvSpPr>
          <p:nvPr/>
        </p:nvSpPr>
        <p:spPr bwMode="auto">
          <a:xfrm>
            <a:off x="0" y="1055791"/>
            <a:ext cx="1447873" cy="4021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r>
              <a:rPr lang="en-US" sz="2000" dirty="0">
                <a:latin typeface="Neutraface2Text-Bold"/>
                <a:ea typeface="Geneva" charset="0"/>
                <a:cs typeface="Neutraface2Text-Bold"/>
                <a:sym typeface="Helvetica" charset="0"/>
              </a:rPr>
              <a:t>Alan Watts, </a:t>
            </a:r>
            <a:r>
              <a:rPr lang="en-US" sz="2000" i="1" dirty="0">
                <a:latin typeface="Neutraface2Text-Bold"/>
                <a:ea typeface="Geneva" charset="0"/>
                <a:cs typeface="Neutraface2Text-Bold"/>
                <a:sym typeface="Helvetica" charset="0"/>
              </a:rPr>
              <a:t>Life and Music </a:t>
            </a:r>
            <a:r>
              <a:rPr lang="en-US" sz="2000" dirty="0">
                <a:latin typeface="Neutraface2Text-Bold"/>
                <a:ea typeface="Geneva" charset="0"/>
                <a:cs typeface="Neutraface2Text-Bold"/>
                <a:sym typeface="Helvetica" charset="0"/>
              </a:rPr>
              <a:t>(circa 1970). </a:t>
            </a:r>
          </a:p>
          <a:p>
            <a:pPr algn="ctr"/>
            <a:endParaRPr lang="en-US" sz="2000" dirty="0">
              <a:latin typeface="Neutraface2Text-Bold"/>
              <a:ea typeface="Geneva" charset="0"/>
              <a:cs typeface="Neutraface2Text-Bold"/>
              <a:sym typeface="Helvetica" charset="0"/>
            </a:endParaRPr>
          </a:p>
          <a:p>
            <a:pPr algn="ctr"/>
            <a:r>
              <a:rPr lang="en-US" sz="2000" dirty="0">
                <a:latin typeface="Neutraface2Text-Bold"/>
                <a:ea typeface="Geneva" charset="0"/>
                <a:cs typeface="Neutraface2Text-Bold"/>
                <a:sym typeface="Helvetica" charset="0"/>
              </a:rPr>
              <a:t>South Park creators Trey Parker and Matt Stone, animated short (2008)  </a:t>
            </a:r>
          </a:p>
        </p:txBody>
      </p:sp>
      <p:pic>
        <p:nvPicPr>
          <p:cNvPr id="3" name="Online Media 2" descr="Alan Watts - Life and Music (South Park creators short film)">
            <a:hlinkClick r:id="" action="ppaction://media"/>
            <a:extLst>
              <a:ext uri="{FF2B5EF4-FFF2-40B4-BE49-F238E27FC236}">
                <a16:creationId xmlns:a16="http://schemas.microsoft.com/office/drawing/2014/main" id="{610D1138-4226-82A3-607E-45F4315EC0EA}"/>
              </a:ext>
            </a:extLst>
          </p:cNvPr>
          <p:cNvPicPr>
            <a:picLocks noRot="1" noChangeAspect="1"/>
          </p:cNvPicPr>
          <p:nvPr>
            <a:videoFile r:link="rId1"/>
          </p:nvPr>
        </p:nvPicPr>
        <p:blipFill>
          <a:blip r:embed="rId6"/>
          <a:stretch>
            <a:fillRect/>
          </a:stretch>
        </p:blipFill>
        <p:spPr>
          <a:xfrm>
            <a:off x="1739892" y="115121"/>
            <a:ext cx="8712215" cy="6534161"/>
          </a:xfrm>
          <a:prstGeom prst="rect">
            <a:avLst/>
          </a:prstGeom>
        </p:spPr>
      </p:pic>
    </p:spTree>
    <p:extLst>
      <p:ext uri="{BB962C8B-B14F-4D97-AF65-F5344CB8AC3E}">
        <p14:creationId xmlns:p14="http://schemas.microsoft.com/office/powerpoint/2010/main" val="602930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
                                        </p:tgtEl>
                                      </p:cBhvr>
                                    </p:cmd>
                                  </p:childTnLst>
                                </p:cTn>
                              </p:par>
                            </p:childTnLst>
                          </p:cTn>
                        </p:par>
                      </p:childTnLst>
                    </p:cTn>
                  </p:par>
                </p:childTnLst>
              </p:cTn>
              <p:nextCondLst>
                <p:cond evt="onClick" delay="0">
                  <p:tgtEl>
                    <p:spTgt spid="3"/>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27657469-261B-CCA2-2505-9E5C70F3F874}"/>
            </a:ext>
          </a:extLst>
        </p:cNvPr>
        <p:cNvGrpSpPr/>
        <p:nvPr/>
      </p:nvGrpSpPr>
      <p:grpSpPr>
        <a:xfrm>
          <a:off x="0" y="0"/>
          <a:ext cx="0" cy="0"/>
          <a:chOff x="0" y="0"/>
          <a:chExt cx="0" cy="0"/>
        </a:xfrm>
      </p:grpSpPr>
      <p:sp>
        <p:nvSpPr>
          <p:cNvPr id="7" name="Rectangle 1">
            <a:extLst>
              <a:ext uri="{FF2B5EF4-FFF2-40B4-BE49-F238E27FC236}">
                <a16:creationId xmlns:a16="http://schemas.microsoft.com/office/drawing/2014/main" id="{9DD4F470-C0E0-D07D-5DEB-64D4610C0C98}"/>
              </a:ext>
            </a:extLst>
          </p:cNvPr>
          <p:cNvSpPr txBox="1">
            <a:spLocks noChangeArrowheads="1"/>
          </p:cNvSpPr>
          <p:nvPr/>
        </p:nvSpPr>
        <p:spPr>
          <a:xfrm>
            <a:off x="1043257" y="1499000"/>
            <a:ext cx="5032429"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What story did you get about the way things work growing up?</a:t>
            </a:r>
          </a:p>
          <a:p>
            <a:pPr marL="0" marR="0" lvl="0" indent="0" algn="l" defTabSz="725759" rtl="0" eaLnBrk="1" fontAlgn="auto" latinLnBrk="0" hangingPunct="1">
              <a:lnSpc>
                <a:spcPct val="100000"/>
              </a:lnSpc>
              <a:spcBef>
                <a:spcPct val="0"/>
              </a:spcBef>
              <a:spcAft>
                <a:spcPts val="0"/>
              </a:spcAft>
              <a:buClrTx/>
              <a:buSzTx/>
              <a:buFontTx/>
              <a:buNone/>
              <a:tabLst/>
              <a:defRPr/>
            </a:pPr>
            <a:endPar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endParaRPr>
          </a:p>
          <a:p>
            <a:pPr marL="0" marR="0" lvl="0" indent="0" algn="l" defTabSz="725759" rtl="0" eaLnBrk="1" fontAlgn="auto" latinLnBrk="0" hangingPunct="1">
              <a:lnSpc>
                <a:spcPct val="100000"/>
              </a:lnSpc>
              <a:spcBef>
                <a:spcPct val="0"/>
              </a:spcBef>
              <a:spcAft>
                <a:spcPts val="0"/>
              </a:spcAft>
              <a:buClrTx/>
              <a:buSzTx/>
              <a:buFontTx/>
              <a:buNone/>
              <a:tabLst/>
              <a:defRPr/>
            </a:pPr>
            <a:endPar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endParaRPr>
          </a:p>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How have these ideas failed you and served you? </a:t>
            </a:r>
          </a:p>
        </p:txBody>
      </p:sp>
      <p:sp>
        <p:nvSpPr>
          <p:cNvPr id="2" name="TextBox 1">
            <a:extLst>
              <a:ext uri="{FF2B5EF4-FFF2-40B4-BE49-F238E27FC236}">
                <a16:creationId xmlns:a16="http://schemas.microsoft.com/office/drawing/2014/main" id="{D91AC044-5CB7-97AC-5CEB-CD17EF2B9E97}"/>
              </a:ext>
            </a:extLst>
          </p:cNvPr>
          <p:cNvSpPr txBox="1"/>
          <p:nvPr/>
        </p:nvSpPr>
        <p:spPr>
          <a:xfrm>
            <a:off x="6932429" y="1653560"/>
            <a:ext cx="1488558" cy="31700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0" b="1" i="0" u="none" strike="noStrike" kern="1200" cap="none" spc="0" normalizeH="0" baseline="0" noProof="0">
                <a:ln>
                  <a:noFill/>
                </a:ln>
                <a:solidFill>
                  <a:prstClr val="black"/>
                </a:solidFill>
                <a:effectLst/>
                <a:uLnTx/>
                <a:uFillTx/>
                <a:latin typeface="Calibri"/>
                <a:ea typeface="+mn-ea"/>
                <a:cs typeface="+mn-cs"/>
              </a:rPr>
              <a:t>?</a:t>
            </a:r>
          </a:p>
        </p:txBody>
      </p:sp>
      <p:pic>
        <p:nvPicPr>
          <p:cNvPr id="9" name="Picture 10">
            <a:extLst>
              <a:ext uri="{FF2B5EF4-FFF2-40B4-BE49-F238E27FC236}">
                <a16:creationId xmlns:a16="http://schemas.microsoft.com/office/drawing/2014/main" id="{3122545B-72D0-6641-08CB-BB86D81B4E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Stanford Life Design Lab">
            <a:extLst>
              <a:ext uri="{FF2B5EF4-FFF2-40B4-BE49-F238E27FC236}">
                <a16:creationId xmlns:a16="http://schemas.microsoft.com/office/drawing/2014/main" id="{6F53EA7F-2D8E-55B6-557F-38CBA6A742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6FE762E7-CFB9-1B52-9964-AB9EB66F6B52}"/>
              </a:ext>
            </a:extLst>
          </p:cNvPr>
          <p:cNvPicPr>
            <a:picLocks noChangeAspect="1"/>
          </p:cNvPicPr>
          <p:nvPr/>
        </p:nvPicPr>
        <p:blipFill>
          <a:blip r:embed="rId5">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grpSp>
        <p:nvGrpSpPr>
          <p:cNvPr id="11" name="Group 10">
            <a:extLst>
              <a:ext uri="{FF2B5EF4-FFF2-40B4-BE49-F238E27FC236}">
                <a16:creationId xmlns:a16="http://schemas.microsoft.com/office/drawing/2014/main" id="{42BE1B86-F1C6-B2AB-3730-EE1491391778}"/>
              </a:ext>
            </a:extLst>
          </p:cNvPr>
          <p:cNvGrpSpPr/>
          <p:nvPr/>
        </p:nvGrpSpPr>
        <p:grpSpPr>
          <a:xfrm>
            <a:off x="6515603" y="160638"/>
            <a:ext cx="5442144" cy="6593334"/>
            <a:chOff x="6515603" y="160638"/>
            <a:chExt cx="5442144" cy="6593334"/>
          </a:xfrm>
        </p:grpSpPr>
        <p:sp>
          <p:nvSpPr>
            <p:cNvPr id="12" name="Rectangle 11">
              <a:extLst>
                <a:ext uri="{FF2B5EF4-FFF2-40B4-BE49-F238E27FC236}">
                  <a16:creationId xmlns:a16="http://schemas.microsoft.com/office/drawing/2014/main" id="{6311E156-719F-69E8-F552-6B52BC2F8BCF}"/>
                </a:ext>
              </a:extLst>
            </p:cNvPr>
            <p:cNvSpPr/>
            <p:nvPr/>
          </p:nvSpPr>
          <p:spPr>
            <a:xfrm>
              <a:off x="6586151" y="160638"/>
              <a:ext cx="5301049" cy="6388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a:extLst>
                <a:ext uri="{FF2B5EF4-FFF2-40B4-BE49-F238E27FC236}">
                  <a16:creationId xmlns:a16="http://schemas.microsoft.com/office/drawing/2014/main" id="{70B19C2C-39BD-295A-053E-9686F057C3A6}"/>
                </a:ext>
              </a:extLst>
            </p:cNvPr>
            <p:cNvGrpSpPr/>
            <p:nvPr/>
          </p:nvGrpSpPr>
          <p:grpSpPr>
            <a:xfrm>
              <a:off x="6515603" y="160638"/>
              <a:ext cx="5442144" cy="6593334"/>
              <a:chOff x="7382915" y="1046295"/>
              <a:chExt cx="3677760" cy="4765410"/>
            </a:xfrm>
          </p:grpSpPr>
          <p:pic>
            <p:nvPicPr>
              <p:cNvPr id="14" name="Picture 13">
                <a:extLst>
                  <a:ext uri="{FF2B5EF4-FFF2-40B4-BE49-F238E27FC236}">
                    <a16:creationId xmlns:a16="http://schemas.microsoft.com/office/drawing/2014/main" id="{47372432-98AC-472E-C8B4-A25AA406BC2D}"/>
                  </a:ext>
                </a:extLst>
              </p:cNvPr>
              <p:cNvPicPr>
                <a:picLocks noChangeAspect="1"/>
              </p:cNvPicPr>
              <p:nvPr/>
            </p:nvPicPr>
            <p:blipFill rotWithShape="1">
              <a:blip r:embed="rId6">
                <a:alphaModFix/>
                <a:extLst>
                  <a:ext uri="{28A0092B-C50C-407E-A947-70E740481C1C}">
                    <a14:useLocalDpi xmlns:a14="http://schemas.microsoft.com/office/drawing/2010/main" val="0"/>
                  </a:ext>
                </a:extLst>
              </a:blip>
              <a:srcRect l="31107" t="1651" r="60246" b="20336"/>
              <a:stretch/>
            </p:blipFill>
            <p:spPr>
              <a:xfrm>
                <a:off x="7382915" y="1046295"/>
                <a:ext cx="859010" cy="4359389"/>
              </a:xfrm>
              <a:custGeom>
                <a:avLst/>
                <a:gdLst>
                  <a:gd name="connsiteX0" fmla="*/ 212676 w 859010"/>
                  <a:gd name="connsiteY0" fmla="*/ 0 h 4359389"/>
                  <a:gd name="connsiteX1" fmla="*/ 859010 w 859010"/>
                  <a:gd name="connsiteY1" fmla="*/ 31763 h 4359389"/>
                  <a:gd name="connsiteX2" fmla="*/ 646334 w 859010"/>
                  <a:gd name="connsiteY2" fmla="*/ 4359389 h 4359389"/>
                  <a:gd name="connsiteX3" fmla="*/ 0 w 859010"/>
                  <a:gd name="connsiteY3" fmla="*/ 4327626 h 4359389"/>
                  <a:gd name="connsiteX4" fmla="*/ 212676 w 859010"/>
                  <a:gd name="connsiteY4" fmla="*/ 0 h 4359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010" h="4359389">
                    <a:moveTo>
                      <a:pt x="212676" y="0"/>
                    </a:moveTo>
                    <a:lnTo>
                      <a:pt x="859010" y="31763"/>
                    </a:lnTo>
                    <a:lnTo>
                      <a:pt x="646334" y="4359389"/>
                    </a:lnTo>
                    <a:lnTo>
                      <a:pt x="0" y="4327626"/>
                    </a:lnTo>
                    <a:lnTo>
                      <a:pt x="212676" y="0"/>
                    </a:lnTo>
                    <a:close/>
                  </a:path>
                </a:pathLst>
              </a:custGeom>
            </p:spPr>
          </p:pic>
          <p:pic>
            <p:nvPicPr>
              <p:cNvPr id="15" name="Picture 14">
                <a:extLst>
                  <a:ext uri="{FF2B5EF4-FFF2-40B4-BE49-F238E27FC236}">
                    <a16:creationId xmlns:a16="http://schemas.microsoft.com/office/drawing/2014/main" id="{28500ED6-7CB8-DE80-3B87-3A3467189041}"/>
                  </a:ext>
                </a:extLst>
              </p:cNvPr>
              <p:cNvPicPr>
                <a:picLocks noChangeAspect="1"/>
              </p:cNvPicPr>
              <p:nvPr/>
            </p:nvPicPr>
            <p:blipFill rotWithShape="1">
              <a:blip r:embed="rId6">
                <a:alphaModFix/>
                <a:extLst>
                  <a:ext uri="{28A0092B-C50C-407E-A947-70E740481C1C}">
                    <a14:useLocalDpi xmlns:a14="http://schemas.microsoft.com/office/drawing/2010/main" val="0"/>
                  </a:ext>
                </a:extLst>
              </a:blip>
              <a:srcRect l="59481" t="3313" r="31872" b="18674"/>
              <a:stretch/>
            </p:blipFill>
            <p:spPr>
              <a:xfrm>
                <a:off x="10201665" y="1129670"/>
                <a:ext cx="859010" cy="4359389"/>
              </a:xfrm>
              <a:custGeom>
                <a:avLst/>
                <a:gdLst>
                  <a:gd name="connsiteX0" fmla="*/ 212676 w 859010"/>
                  <a:gd name="connsiteY0" fmla="*/ 0 h 4359389"/>
                  <a:gd name="connsiteX1" fmla="*/ 859010 w 859010"/>
                  <a:gd name="connsiteY1" fmla="*/ 31763 h 4359389"/>
                  <a:gd name="connsiteX2" fmla="*/ 646334 w 859010"/>
                  <a:gd name="connsiteY2" fmla="*/ 4359389 h 4359389"/>
                  <a:gd name="connsiteX3" fmla="*/ 0 w 859010"/>
                  <a:gd name="connsiteY3" fmla="*/ 4327626 h 4359389"/>
                  <a:gd name="connsiteX4" fmla="*/ 212676 w 859010"/>
                  <a:gd name="connsiteY4" fmla="*/ 0 h 4359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010" h="4359389">
                    <a:moveTo>
                      <a:pt x="212676" y="0"/>
                    </a:moveTo>
                    <a:lnTo>
                      <a:pt x="859010" y="31763"/>
                    </a:lnTo>
                    <a:lnTo>
                      <a:pt x="646334" y="4359389"/>
                    </a:lnTo>
                    <a:lnTo>
                      <a:pt x="0" y="4327626"/>
                    </a:lnTo>
                    <a:lnTo>
                      <a:pt x="212676" y="0"/>
                    </a:lnTo>
                    <a:close/>
                  </a:path>
                </a:pathLst>
              </a:custGeom>
            </p:spPr>
          </p:pic>
          <p:pic>
            <p:nvPicPr>
              <p:cNvPr id="16" name="Picture 15">
                <a:extLst>
                  <a:ext uri="{FF2B5EF4-FFF2-40B4-BE49-F238E27FC236}">
                    <a16:creationId xmlns:a16="http://schemas.microsoft.com/office/drawing/2014/main" id="{45EF5BBE-6B4E-9BF9-D27F-5548E1FDDEE8}"/>
                  </a:ext>
                </a:extLst>
              </p:cNvPr>
              <p:cNvPicPr>
                <a:picLocks noChangeAspect="1"/>
              </p:cNvPicPr>
              <p:nvPr/>
            </p:nvPicPr>
            <p:blipFill rotWithShape="1">
              <a:blip r:embed="rId6">
                <a:alphaModFix/>
                <a:extLst>
                  <a:ext uri="{28A0092B-C50C-407E-A947-70E740481C1C}">
                    <a14:useLocalDpi xmlns:a14="http://schemas.microsoft.com/office/drawing/2010/main" val="0"/>
                  </a:ext>
                </a:extLst>
              </a:blip>
              <a:srcRect l="45294" t="3313" r="46059" b="18673"/>
              <a:stretch/>
            </p:blipFill>
            <p:spPr>
              <a:xfrm>
                <a:off x="8792291" y="1213045"/>
                <a:ext cx="859009" cy="4359389"/>
              </a:xfrm>
              <a:custGeom>
                <a:avLst/>
                <a:gdLst>
                  <a:gd name="connsiteX0" fmla="*/ 212676 w 859009"/>
                  <a:gd name="connsiteY0" fmla="*/ 0 h 4359389"/>
                  <a:gd name="connsiteX1" fmla="*/ 859009 w 859009"/>
                  <a:gd name="connsiteY1" fmla="*/ 31763 h 4359389"/>
                  <a:gd name="connsiteX2" fmla="*/ 646334 w 859009"/>
                  <a:gd name="connsiteY2" fmla="*/ 4359389 h 4359389"/>
                  <a:gd name="connsiteX3" fmla="*/ 0 w 859009"/>
                  <a:gd name="connsiteY3" fmla="*/ 4327626 h 4359389"/>
                  <a:gd name="connsiteX4" fmla="*/ 212676 w 859009"/>
                  <a:gd name="connsiteY4" fmla="*/ 0 h 4359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009" h="4359389">
                    <a:moveTo>
                      <a:pt x="212676" y="0"/>
                    </a:moveTo>
                    <a:lnTo>
                      <a:pt x="859009" y="31763"/>
                    </a:lnTo>
                    <a:lnTo>
                      <a:pt x="646334" y="4359389"/>
                    </a:lnTo>
                    <a:lnTo>
                      <a:pt x="0" y="4327626"/>
                    </a:lnTo>
                    <a:lnTo>
                      <a:pt x="212676" y="0"/>
                    </a:lnTo>
                    <a:close/>
                  </a:path>
                </a:pathLst>
              </a:custGeom>
            </p:spPr>
          </p:pic>
          <p:pic>
            <p:nvPicPr>
              <p:cNvPr id="17" name="Picture 16">
                <a:extLst>
                  <a:ext uri="{FF2B5EF4-FFF2-40B4-BE49-F238E27FC236}">
                    <a16:creationId xmlns:a16="http://schemas.microsoft.com/office/drawing/2014/main" id="{D0E5507A-F33B-5401-6F08-66CA18550D09}"/>
                  </a:ext>
                </a:extLst>
              </p:cNvPr>
              <p:cNvPicPr>
                <a:picLocks noChangeAspect="1"/>
              </p:cNvPicPr>
              <p:nvPr/>
            </p:nvPicPr>
            <p:blipFill rotWithShape="1">
              <a:blip r:embed="rId6">
                <a:alphaModFix/>
                <a:extLst>
                  <a:ext uri="{28A0092B-C50C-407E-A947-70E740481C1C}">
                    <a14:useLocalDpi xmlns:a14="http://schemas.microsoft.com/office/drawing/2010/main" val="0"/>
                  </a:ext>
                </a:extLst>
              </a:blip>
              <a:srcRect l="38349" t="7619" r="53004" b="14368"/>
              <a:stretch/>
            </p:blipFill>
            <p:spPr>
              <a:xfrm>
                <a:off x="8102355" y="1452316"/>
                <a:ext cx="859009" cy="4359389"/>
              </a:xfrm>
              <a:custGeom>
                <a:avLst/>
                <a:gdLst>
                  <a:gd name="connsiteX0" fmla="*/ 212675 w 859009"/>
                  <a:gd name="connsiteY0" fmla="*/ 0 h 4359389"/>
                  <a:gd name="connsiteX1" fmla="*/ 859009 w 859009"/>
                  <a:gd name="connsiteY1" fmla="*/ 31763 h 4359389"/>
                  <a:gd name="connsiteX2" fmla="*/ 646334 w 859009"/>
                  <a:gd name="connsiteY2" fmla="*/ 4359389 h 4359389"/>
                  <a:gd name="connsiteX3" fmla="*/ 0 w 859009"/>
                  <a:gd name="connsiteY3" fmla="*/ 4327626 h 4359389"/>
                  <a:gd name="connsiteX4" fmla="*/ 212675 w 859009"/>
                  <a:gd name="connsiteY4" fmla="*/ 0 h 4359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009" h="4359389">
                    <a:moveTo>
                      <a:pt x="212675" y="0"/>
                    </a:moveTo>
                    <a:lnTo>
                      <a:pt x="859009" y="31763"/>
                    </a:lnTo>
                    <a:lnTo>
                      <a:pt x="646334" y="4359389"/>
                    </a:lnTo>
                    <a:lnTo>
                      <a:pt x="0" y="4327626"/>
                    </a:lnTo>
                    <a:lnTo>
                      <a:pt x="212675" y="0"/>
                    </a:lnTo>
                    <a:close/>
                  </a:path>
                </a:pathLst>
              </a:custGeom>
            </p:spPr>
          </p:pic>
          <p:pic>
            <p:nvPicPr>
              <p:cNvPr id="18" name="Picture 17">
                <a:extLst>
                  <a:ext uri="{FF2B5EF4-FFF2-40B4-BE49-F238E27FC236}">
                    <a16:creationId xmlns:a16="http://schemas.microsoft.com/office/drawing/2014/main" id="{F4F55BC6-E49B-65F0-5897-2EBF2A8541D6}"/>
                  </a:ext>
                </a:extLst>
              </p:cNvPr>
              <p:cNvPicPr>
                <a:picLocks noChangeAspect="1"/>
              </p:cNvPicPr>
              <p:nvPr/>
            </p:nvPicPr>
            <p:blipFill rotWithShape="1">
              <a:blip r:embed="rId6">
                <a:alphaModFix/>
                <a:extLst>
                  <a:ext uri="{28A0092B-C50C-407E-A947-70E740481C1C}">
                    <a14:useLocalDpi xmlns:a14="http://schemas.microsoft.com/office/drawing/2010/main" val="0"/>
                  </a:ext>
                </a:extLst>
              </a:blip>
              <a:srcRect l="52239" t="7619" r="39114" b="14368"/>
              <a:stretch/>
            </p:blipFill>
            <p:spPr>
              <a:xfrm>
                <a:off x="9482226" y="1452315"/>
                <a:ext cx="859010" cy="4359389"/>
              </a:xfrm>
              <a:custGeom>
                <a:avLst/>
                <a:gdLst>
                  <a:gd name="connsiteX0" fmla="*/ 212676 w 859010"/>
                  <a:gd name="connsiteY0" fmla="*/ 0 h 4359389"/>
                  <a:gd name="connsiteX1" fmla="*/ 859010 w 859010"/>
                  <a:gd name="connsiteY1" fmla="*/ 31763 h 4359389"/>
                  <a:gd name="connsiteX2" fmla="*/ 646334 w 859010"/>
                  <a:gd name="connsiteY2" fmla="*/ 4359389 h 4359389"/>
                  <a:gd name="connsiteX3" fmla="*/ 0 w 859010"/>
                  <a:gd name="connsiteY3" fmla="*/ 4327626 h 4359389"/>
                  <a:gd name="connsiteX4" fmla="*/ 212676 w 859010"/>
                  <a:gd name="connsiteY4" fmla="*/ 0 h 4359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010" h="4359389">
                    <a:moveTo>
                      <a:pt x="212676" y="0"/>
                    </a:moveTo>
                    <a:lnTo>
                      <a:pt x="859010" y="31763"/>
                    </a:lnTo>
                    <a:lnTo>
                      <a:pt x="646334" y="4359389"/>
                    </a:lnTo>
                    <a:lnTo>
                      <a:pt x="0" y="4327626"/>
                    </a:lnTo>
                    <a:lnTo>
                      <a:pt x="212676" y="0"/>
                    </a:lnTo>
                    <a:close/>
                  </a:path>
                </a:pathLst>
              </a:custGeom>
            </p:spPr>
          </p:pic>
        </p:grpSp>
      </p:grpSp>
      <p:sp>
        <p:nvSpPr>
          <p:cNvPr id="3" name="Title 1">
            <a:extLst>
              <a:ext uri="{FF2B5EF4-FFF2-40B4-BE49-F238E27FC236}">
                <a16:creationId xmlns:a16="http://schemas.microsoft.com/office/drawing/2014/main" id="{9E691570-7D8F-E2BE-D6EF-61FC4F060155}"/>
              </a:ext>
            </a:extLst>
          </p:cNvPr>
          <p:cNvSpPr>
            <a:spLocks noGrp="1"/>
          </p:cNvSpPr>
          <p:nvPr>
            <p:ph type="title"/>
          </p:nvPr>
        </p:nvSpPr>
        <p:spPr>
          <a:xfrm>
            <a:off x="838200" y="365125"/>
            <a:ext cx="10515600" cy="1325563"/>
          </a:xfrm>
        </p:spPr>
        <p:txBody>
          <a:bodyPr vert="horz"/>
          <a:lstStyle/>
          <a:p>
            <a:r>
              <a:rPr lang="en-GB" dirty="0"/>
              <a:t>STOP TO THINK</a:t>
            </a:r>
          </a:p>
        </p:txBody>
      </p:sp>
    </p:spTree>
    <p:extLst>
      <p:ext uri="{BB962C8B-B14F-4D97-AF65-F5344CB8AC3E}">
        <p14:creationId xmlns:p14="http://schemas.microsoft.com/office/powerpoint/2010/main" val="216157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a:xfrm>
            <a:off x="587926" y="1256092"/>
            <a:ext cx="9854147" cy="1688765"/>
          </a:xfrm>
        </p:spPr>
        <p:txBody>
          <a:bodyPr>
            <a:normAutofit/>
          </a:bodyPr>
          <a:lstStyle/>
          <a:p>
            <a:pPr algn="l" eaLnBrk="1" hangingPunct="1"/>
            <a:r>
              <a:rPr lang="en-US" sz="4000" dirty="0">
                <a:latin typeface="Montserrat" panose="00000500000000000000" pitchFamily="2" charset="0"/>
                <a:ea typeface="ヒラギノ角ゴ ProN W3" charset="0"/>
                <a:cs typeface="Neutraface2Text-Book"/>
              </a:rPr>
              <a:t>Think back to the end of high school, just before going to university?</a:t>
            </a:r>
          </a:p>
        </p:txBody>
      </p:sp>
      <p:sp>
        <p:nvSpPr>
          <p:cNvPr id="5" name="Rectangle 1"/>
          <p:cNvSpPr txBox="1">
            <a:spLocks noChangeArrowheads="1"/>
          </p:cNvSpPr>
          <p:nvPr/>
        </p:nvSpPr>
        <p:spPr>
          <a:xfrm>
            <a:off x="548980" y="4353935"/>
            <a:ext cx="9810750" cy="712739"/>
          </a:xfrm>
          <a:prstGeom prst="rect">
            <a:avLst/>
          </a:prstGeom>
        </p:spPr>
        <p:txBody>
          <a:bodyPr vert="horz" lIns="96768" tIns="48384" rIns="96768" bIns="48384" rtlCol="0" anchor="ctr">
            <a:norm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“Oh, how wonderful! These are…</a:t>
            </a:r>
          </a:p>
        </p:txBody>
      </p:sp>
      <p:sp>
        <p:nvSpPr>
          <p:cNvPr id="6" name="Rectangle 1"/>
          <p:cNvSpPr txBox="1">
            <a:spLocks noChangeArrowheads="1"/>
          </p:cNvSpPr>
          <p:nvPr/>
        </p:nvSpPr>
        <p:spPr>
          <a:xfrm>
            <a:off x="587926" y="3200405"/>
            <a:ext cx="9810750" cy="712739"/>
          </a:xfrm>
          <a:prstGeom prst="rect">
            <a:avLst/>
          </a:prstGeom>
        </p:spPr>
        <p:txBody>
          <a:bodyPr vert="horz" lIns="96768" tIns="48384" rIns="96768" bIns="48384" rtlCol="0" anchor="ctr">
            <a:norm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Montserrat" panose="00000500000000000000" pitchFamily="2" charset="0"/>
                <a:ea typeface="ヒラギノ角ゴ ProN W3" charset="0"/>
                <a:cs typeface="Neutraface2Text-Book"/>
              </a:rPr>
              <a:t>What did everyone say to you?</a:t>
            </a:r>
          </a:p>
        </p:txBody>
      </p:sp>
      <p:pic>
        <p:nvPicPr>
          <p:cNvPr id="2" name="Picture 10">
            <a:extLst>
              <a:ext uri="{FF2B5EF4-FFF2-40B4-BE49-F238E27FC236}">
                <a16:creationId xmlns:a16="http://schemas.microsoft.com/office/drawing/2014/main" id="{415A044F-D54B-CA8F-285B-F2142D4181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Stanford Life Design Lab">
            <a:extLst>
              <a:ext uri="{FF2B5EF4-FFF2-40B4-BE49-F238E27FC236}">
                <a16:creationId xmlns:a16="http://schemas.microsoft.com/office/drawing/2014/main" id="{583F762E-8A55-1E24-9815-90180A50565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B3E1D3B-CE40-F996-CBD3-F9CC3B636999}"/>
              </a:ext>
            </a:extLst>
          </p:cNvPr>
          <p:cNvPicPr>
            <a:picLocks noChangeAspect="1"/>
          </p:cNvPicPr>
          <p:nvPr/>
        </p:nvPicPr>
        <p:blipFill>
          <a:blip r:embed="rId5">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
        <p:nvSpPr>
          <p:cNvPr id="9" name="Hexagon 8">
            <a:extLst>
              <a:ext uri="{FF2B5EF4-FFF2-40B4-BE49-F238E27FC236}">
                <a16:creationId xmlns:a16="http://schemas.microsoft.com/office/drawing/2014/main" id="{DB8B6F63-057A-1E96-0602-E35C5AE7168A}"/>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
        <p:nvSpPr>
          <p:cNvPr id="7" name="Rectangle 1">
            <a:extLst>
              <a:ext uri="{FF2B5EF4-FFF2-40B4-BE49-F238E27FC236}">
                <a16:creationId xmlns:a16="http://schemas.microsoft.com/office/drawing/2014/main" id="{71611328-AF27-79B6-E4D1-75579D93112E}"/>
              </a:ext>
            </a:extLst>
          </p:cNvPr>
          <p:cNvSpPr txBox="1">
            <a:spLocks noChangeArrowheads="1"/>
          </p:cNvSpPr>
          <p:nvPr/>
        </p:nvSpPr>
        <p:spPr>
          <a:xfrm>
            <a:off x="587926" y="419920"/>
            <a:ext cx="9628202" cy="668799"/>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00AFF0"/>
                </a:solidFill>
                <a:effectLst/>
                <a:uLnTx/>
                <a:uFillTx/>
                <a:latin typeface="Neutraface2Text-Bold"/>
                <a:ea typeface="ヒラギノ角ゴ ProN W3" charset="0"/>
                <a:cs typeface="Neutraface2Text-Bold"/>
              </a:rPr>
              <a:t>DYSFUNCTIONAL BELIEFS </a:t>
            </a:r>
            <a:endParaRPr kumimoji="0" lang="en-US" sz="4000" b="0" i="0" u="none" strike="noStrike" kern="1200" cap="none" spc="0" normalizeH="0" baseline="0" noProof="0" dirty="0">
              <a:ln>
                <a:noFill/>
              </a:ln>
              <a:solidFill>
                <a:srgbClr val="00AFF0"/>
              </a:solidFill>
              <a:effectLst/>
              <a:uLnTx/>
              <a:uFillTx/>
              <a:latin typeface="DINPro-Bold"/>
              <a:ea typeface="ヒラギノ角ゴ ProN W3" charset="0"/>
              <a:cs typeface="DINPro-Bold"/>
            </a:endParaRPr>
          </a:p>
        </p:txBody>
      </p:sp>
    </p:spTree>
    <p:extLst>
      <p:ext uri="{BB962C8B-B14F-4D97-AF65-F5344CB8AC3E}">
        <p14:creationId xmlns:p14="http://schemas.microsoft.com/office/powerpoint/2010/main" val="61149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4401" y="2548467"/>
            <a:ext cx="6807200" cy="36526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cap="flat">
                <a:solidFill>
                  <a:schemeClr val="tx1"/>
                </a:solidFill>
                <a:round/>
                <a:headEnd/>
                <a:tailEnd/>
              </a14:hiddenLine>
            </a:ext>
          </a:extLst>
        </p:spPr>
      </p:pic>
      <p:grpSp>
        <p:nvGrpSpPr>
          <p:cNvPr id="17413" name="Group 5"/>
          <p:cNvGrpSpPr>
            <a:grpSpLocks/>
          </p:cNvGrpSpPr>
          <p:nvPr/>
        </p:nvGrpSpPr>
        <p:grpSpPr bwMode="auto">
          <a:xfrm>
            <a:off x="4235450" y="1147236"/>
            <a:ext cx="6267450" cy="4257322"/>
            <a:chOff x="0" y="0"/>
            <a:chExt cx="7896" cy="6033"/>
          </a:xfrm>
        </p:grpSpPr>
        <p:sp>
          <p:nvSpPr>
            <p:cNvPr id="17411" name="Freeform 3"/>
            <p:cNvSpPr>
              <a:spLocks/>
            </p:cNvSpPr>
            <p:nvPr/>
          </p:nvSpPr>
          <p:spPr bwMode="auto">
            <a:xfrm>
              <a:off x="8" y="913"/>
              <a:ext cx="6128" cy="5120"/>
            </a:xfrm>
            <a:custGeom>
              <a:avLst/>
              <a:gdLst>
                <a:gd name="T0" fmla="*/ 1974 w 21600"/>
                <a:gd name="T1" fmla="*/ 13905 h 21600"/>
                <a:gd name="T2" fmla="*/ 4850 w 21600"/>
                <a:gd name="T3" fmla="*/ 17078 h 21600"/>
                <a:gd name="T4" fmla="*/ 9531 w 21600"/>
                <a:gd name="T5" fmla="*/ 19508 h 21600"/>
                <a:gd name="T6" fmla="*/ 13648 w 21600"/>
                <a:gd name="T7" fmla="*/ 20925 h 21600"/>
                <a:gd name="T8" fmla="*/ 16806 w 21600"/>
                <a:gd name="T9" fmla="*/ 21465 h 21600"/>
                <a:gd name="T10" fmla="*/ 20528 w 21600"/>
                <a:gd name="T11" fmla="*/ 21600 h 21600"/>
                <a:gd name="T12" fmla="*/ 21600 w 21600"/>
                <a:gd name="T13" fmla="*/ 18833 h 21600"/>
                <a:gd name="T14" fmla="*/ 20810 w 21600"/>
                <a:gd name="T15" fmla="*/ 14243 h 21600"/>
                <a:gd name="T16" fmla="*/ 19964 w 21600"/>
                <a:gd name="T17" fmla="*/ 8708 h 21600"/>
                <a:gd name="T18" fmla="*/ 19119 w 21600"/>
                <a:gd name="T19" fmla="*/ 3510 h 21600"/>
                <a:gd name="T20" fmla="*/ 14607 w 21600"/>
                <a:gd name="T21" fmla="*/ 473 h 21600"/>
                <a:gd name="T22" fmla="*/ 9644 w 21600"/>
                <a:gd name="T23" fmla="*/ 0 h 21600"/>
                <a:gd name="T24" fmla="*/ 5414 w 21600"/>
                <a:gd name="T25" fmla="*/ 1620 h 21600"/>
                <a:gd name="T26" fmla="*/ 3948 w 21600"/>
                <a:gd name="T27" fmla="*/ 4995 h 21600"/>
                <a:gd name="T28" fmla="*/ 2143 w 21600"/>
                <a:gd name="T29" fmla="*/ 7155 h 21600"/>
                <a:gd name="T30" fmla="*/ 564 w 21600"/>
                <a:gd name="T31" fmla="*/ 8843 h 21600"/>
                <a:gd name="T32" fmla="*/ 0 w 21600"/>
                <a:gd name="T33" fmla="*/ 9990 h 21600"/>
                <a:gd name="T34" fmla="*/ 846 w 21600"/>
                <a:gd name="T35" fmla="*/ 12285 h 21600"/>
                <a:gd name="T36" fmla="*/ 1974 w 21600"/>
                <a:gd name="T37" fmla="*/ 13905 h 21600"/>
                <a:gd name="T38" fmla="*/ 1974 w 21600"/>
                <a:gd name="T39" fmla="*/ 13905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600" h="21600">
                  <a:moveTo>
                    <a:pt x="1974" y="13905"/>
                  </a:moveTo>
                  <a:lnTo>
                    <a:pt x="4850" y="17078"/>
                  </a:lnTo>
                  <a:lnTo>
                    <a:pt x="9531" y="19508"/>
                  </a:lnTo>
                  <a:lnTo>
                    <a:pt x="13648" y="20925"/>
                  </a:lnTo>
                  <a:lnTo>
                    <a:pt x="16806" y="21465"/>
                  </a:lnTo>
                  <a:lnTo>
                    <a:pt x="20528" y="21600"/>
                  </a:lnTo>
                  <a:lnTo>
                    <a:pt x="21600" y="18833"/>
                  </a:lnTo>
                  <a:lnTo>
                    <a:pt x="20810" y="14243"/>
                  </a:lnTo>
                  <a:lnTo>
                    <a:pt x="19964" y="8708"/>
                  </a:lnTo>
                  <a:lnTo>
                    <a:pt x="19119" y="3510"/>
                  </a:lnTo>
                  <a:lnTo>
                    <a:pt x="14607" y="473"/>
                  </a:lnTo>
                  <a:lnTo>
                    <a:pt x="9644" y="0"/>
                  </a:lnTo>
                  <a:lnTo>
                    <a:pt x="5414" y="1620"/>
                  </a:lnTo>
                  <a:lnTo>
                    <a:pt x="3948" y="4995"/>
                  </a:lnTo>
                  <a:lnTo>
                    <a:pt x="2143" y="7155"/>
                  </a:lnTo>
                  <a:lnTo>
                    <a:pt x="564" y="8843"/>
                  </a:lnTo>
                  <a:lnTo>
                    <a:pt x="0" y="9990"/>
                  </a:lnTo>
                  <a:lnTo>
                    <a:pt x="846" y="12285"/>
                  </a:lnTo>
                  <a:lnTo>
                    <a:pt x="1974" y="13905"/>
                  </a:lnTo>
                  <a:close/>
                  <a:moveTo>
                    <a:pt x="1974" y="13905"/>
                  </a:moveTo>
                </a:path>
              </a:pathLst>
            </a:custGeom>
            <a:solidFill>
              <a:srgbClr val="FEFFFE"/>
            </a:solidFill>
            <a:ln>
              <a:noFill/>
            </a:ln>
            <a:extLst>
              <a:ext uri="{91240B29-F687-4f45-9708-019B960494DF}">
                <a14:hiddenLine xmlns:a14="http://schemas.microsoft.com/office/drawing/2010/main" xmlns="" w="25400" cap="flat">
                  <a:solidFill>
                    <a:schemeClr val="tx1"/>
                  </a:solidFill>
                  <a:round/>
                  <a:headEnd type="none" w="med" len="med"/>
                  <a:tailEnd type="none" w="med" len="med"/>
                </a14:hiddenLine>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741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896" cy="36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cap="flat">
                  <a:solidFill>
                    <a:schemeClr val="tx1"/>
                  </a:solidFill>
                  <a:round/>
                  <a:headEnd/>
                  <a:tailEnd/>
                </a14:hiddenLine>
              </a:ext>
            </a:extLst>
          </p:spPr>
        </p:pic>
      </p:grpSp>
      <p:sp>
        <p:nvSpPr>
          <p:cNvPr id="9" name="Rectangle 1"/>
          <p:cNvSpPr txBox="1">
            <a:spLocks noChangeArrowheads="1"/>
          </p:cNvSpPr>
          <p:nvPr/>
        </p:nvSpPr>
        <p:spPr>
          <a:xfrm>
            <a:off x="657130" y="828651"/>
            <a:ext cx="9628202" cy="668799"/>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a:ln>
                  <a:noFill/>
                </a:ln>
                <a:solidFill>
                  <a:srgbClr val="00AFF0"/>
                </a:solidFill>
                <a:effectLst/>
                <a:uLnTx/>
                <a:uFillTx/>
                <a:latin typeface="Montserrat" panose="00000500000000000000" pitchFamily="2" charset="0"/>
                <a:ea typeface="ヒラギノ角ゴ ProN W3" charset="0"/>
                <a:cs typeface="Neutraface2Text-Bold"/>
              </a:rPr>
              <a:t>…the best years of your life!”</a:t>
            </a:r>
            <a:endParaRPr kumimoji="0" lang="en-US" sz="4000" b="0" i="0" u="none" strike="noStrike" kern="1200" cap="none" spc="0" normalizeH="0" baseline="0" noProof="0">
              <a:ln>
                <a:noFill/>
              </a:ln>
              <a:solidFill>
                <a:srgbClr val="00AFF0"/>
              </a:solidFill>
              <a:effectLst/>
              <a:uLnTx/>
              <a:uFillTx/>
              <a:latin typeface="Montserrat" panose="00000500000000000000" pitchFamily="2" charset="0"/>
              <a:ea typeface="ヒラギノ角ゴ ProN W3" charset="0"/>
              <a:cs typeface="DINPro-Bold"/>
            </a:endParaRPr>
          </a:p>
        </p:txBody>
      </p:sp>
      <p:pic>
        <p:nvPicPr>
          <p:cNvPr id="3" name="Picture 2">
            <a:extLst>
              <a:ext uri="{FF2B5EF4-FFF2-40B4-BE49-F238E27FC236}">
                <a16:creationId xmlns:a16="http://schemas.microsoft.com/office/drawing/2014/main" id="{D55010B1-0DBB-D443-B2EB-DFC8F37779A1}"/>
              </a:ext>
            </a:extLst>
          </p:cNvPr>
          <p:cNvPicPr>
            <a:picLocks noChangeAspect="1"/>
          </p:cNvPicPr>
          <p:nvPr/>
        </p:nvPicPr>
        <p:blipFill rotWithShape="1">
          <a:blip r:embed="rId5">
            <a:extLst>
              <a:ext uri="{28A0092B-C50C-407E-A947-70E740481C1C}">
                <a14:useLocalDpi xmlns:a14="http://schemas.microsoft.com/office/drawing/2010/main" val="0"/>
              </a:ext>
            </a:extLst>
          </a:blip>
          <a:srcRect l="18024" r="22341"/>
          <a:stretch/>
        </p:blipFill>
        <p:spPr>
          <a:xfrm>
            <a:off x="9112250" y="2810672"/>
            <a:ext cx="2759286" cy="2605185"/>
          </a:xfrm>
          <a:prstGeom prst="rect">
            <a:avLst/>
          </a:prstGeom>
        </p:spPr>
      </p:pic>
      <p:pic>
        <p:nvPicPr>
          <p:cNvPr id="2" name="Picture 10">
            <a:extLst>
              <a:ext uri="{FF2B5EF4-FFF2-40B4-BE49-F238E27FC236}">
                <a16:creationId xmlns:a16="http://schemas.microsoft.com/office/drawing/2014/main" id="{344AFAB7-C193-0175-790B-B0C876E768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Stanford Life Design Lab">
            <a:extLst>
              <a:ext uri="{FF2B5EF4-FFF2-40B4-BE49-F238E27FC236}">
                <a16:creationId xmlns:a16="http://schemas.microsoft.com/office/drawing/2014/main" id="{EA4236E2-C5DE-BB38-B9FB-0DD4AA647BC0}"/>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A92D751-0056-A27B-D651-6A6A1DA874BD}"/>
              </a:ext>
            </a:extLst>
          </p:cNvPr>
          <p:cNvPicPr>
            <a:picLocks noChangeAspect="1"/>
          </p:cNvPicPr>
          <p:nvPr/>
        </p:nvPicPr>
        <p:blipFill>
          <a:blip r:embed="rId8">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
        <p:nvSpPr>
          <p:cNvPr id="6" name="Hexagon 5">
            <a:extLst>
              <a:ext uri="{FF2B5EF4-FFF2-40B4-BE49-F238E27FC236}">
                <a16:creationId xmlns:a16="http://schemas.microsoft.com/office/drawing/2014/main" id="{813C48C1-8141-AD01-B150-C0E0BBE4A9C0}"/>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Tree>
    <p:extLst>
      <p:ext uri="{BB962C8B-B14F-4D97-AF65-F5344CB8AC3E}">
        <p14:creationId xmlns:p14="http://schemas.microsoft.com/office/powerpoint/2010/main" val="3191331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17409"/>
                                        </p:tgtEl>
                                        <p:attrNameLst>
                                          <p:attrName>style.visibility</p:attrName>
                                        </p:attrNameLst>
                                      </p:cBhvr>
                                      <p:to>
                                        <p:strVal val="visible"/>
                                      </p:to>
                                    </p:set>
                                    <p:anim calcmode="lin" valueType="num">
                                      <p:cBhvr additive="base">
                                        <p:cTn id="7" dur="500" fill="hold"/>
                                        <p:tgtEl>
                                          <p:spTgt spid="17409"/>
                                        </p:tgtEl>
                                        <p:attrNameLst>
                                          <p:attrName>ppt_x</p:attrName>
                                        </p:attrNameLst>
                                      </p:cBhvr>
                                      <p:tavLst>
                                        <p:tav tm="0">
                                          <p:val>
                                            <p:strVal val="#ppt_x"/>
                                          </p:val>
                                        </p:tav>
                                        <p:tav tm="100000">
                                          <p:val>
                                            <p:strVal val="#ppt_x"/>
                                          </p:val>
                                        </p:tav>
                                      </p:tavLst>
                                    </p:anim>
                                    <p:anim calcmode="lin" valueType="num">
                                      <p:cBhvr additive="base">
                                        <p:cTn id="8" dur="500" fill="hold"/>
                                        <p:tgtEl>
                                          <p:spTgt spid="1740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4" fill="hold" nodeType="click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wipe(down)">
                                      <p:cBhvr>
                                        <p:cTn id="13" dur="500"/>
                                        <p:tgtEl>
                                          <p:spTgt spid="17413"/>
                                        </p:tgtEl>
                                      </p:cBhvr>
                                    </p:animEffect>
                                  </p:childTnLst>
                                </p:cTn>
                              </p:par>
                              <p:par>
                                <p:cTn id="14" presetID="9" presetClass="entr" presetSubtype="0" fill="hold" nodeType="withEffect">
                                  <p:stCondLst>
                                    <p:cond delay="1000"/>
                                  </p:stCondLst>
                                  <p:childTnLst>
                                    <p:set>
                                      <p:cBhvr>
                                        <p:cTn id="15" dur="1" fill="hold">
                                          <p:stCondLst>
                                            <p:cond delay="0"/>
                                          </p:stCondLst>
                                        </p:cTn>
                                        <p:tgtEl>
                                          <p:spTgt spid="3"/>
                                        </p:tgtEl>
                                        <p:attrNameLst>
                                          <p:attrName>style.visibility</p:attrName>
                                        </p:attrNameLst>
                                      </p:cBhvr>
                                      <p:to>
                                        <p:strVal val="visible"/>
                                      </p:to>
                                    </p:set>
                                    <p:animEffect transition="in" filter="dissolv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a:extLst>
              <a:ext uri="{FF2B5EF4-FFF2-40B4-BE49-F238E27FC236}">
                <a16:creationId xmlns:a16="http://schemas.microsoft.com/office/drawing/2014/main" id="{BF86F123-CCB8-3746-9158-C048A6AB7589}"/>
              </a:ext>
            </a:extLst>
          </p:cNvPr>
          <p:cNvSpPr txBox="1">
            <a:spLocks noChangeArrowheads="1"/>
          </p:cNvSpPr>
          <p:nvPr/>
        </p:nvSpPr>
        <p:spPr>
          <a:xfrm>
            <a:off x="657128" y="1896949"/>
            <a:ext cx="8913112" cy="846319"/>
          </a:xfrm>
          <a:prstGeom prst="rect">
            <a:avLst/>
          </a:prstGeom>
        </p:spPr>
        <p:txBody>
          <a:bodyPr vert="horz" lIns="108850" tIns="54425" rIns="108850" bIns="54425" rtlCol="0">
            <a:noAutofit/>
          </a:bodyPr>
          <a:lstStyle>
            <a:lvl1pPr marL="544319" indent="-544319" algn="l" defTabSz="725759" rtl="0" eaLnBrk="1" latinLnBrk="0" hangingPunct="1">
              <a:spcBef>
                <a:spcPct val="20000"/>
              </a:spcBef>
              <a:buFont typeface="Arial"/>
              <a:buChar char="•"/>
              <a:defRPr sz="5100" kern="1200">
                <a:solidFill>
                  <a:schemeClr val="tx1"/>
                </a:solidFill>
                <a:latin typeface="Arial"/>
                <a:ea typeface="+mn-ea"/>
                <a:cs typeface="Arial"/>
              </a:defRPr>
            </a:lvl1pPr>
            <a:lvl2pPr marL="1179359" indent="-453600" algn="l" defTabSz="725759" rtl="0" eaLnBrk="1" latinLnBrk="0" hangingPunct="1">
              <a:spcBef>
                <a:spcPct val="20000"/>
              </a:spcBef>
              <a:buFont typeface="Arial"/>
              <a:buChar char="–"/>
              <a:defRPr sz="4400" kern="1200">
                <a:solidFill>
                  <a:schemeClr val="tx1"/>
                </a:solidFill>
                <a:latin typeface="Arial"/>
                <a:ea typeface="+mn-ea"/>
                <a:cs typeface="Arial"/>
              </a:defRPr>
            </a:lvl2pPr>
            <a:lvl3pPr marL="1814398" indent="-362880" algn="l" defTabSz="725759" rtl="0" eaLnBrk="1" latinLnBrk="0" hangingPunct="1">
              <a:spcBef>
                <a:spcPct val="20000"/>
              </a:spcBef>
              <a:buFont typeface="Arial"/>
              <a:buChar char="•"/>
              <a:defRPr sz="3800" kern="1200">
                <a:solidFill>
                  <a:schemeClr val="tx1"/>
                </a:solidFill>
                <a:latin typeface="Arial"/>
                <a:ea typeface="+mn-ea"/>
                <a:cs typeface="Arial"/>
              </a:defRPr>
            </a:lvl3pPr>
            <a:lvl4pPr marL="2540157" indent="-362880" algn="l" defTabSz="725759" rtl="0" eaLnBrk="1" latinLnBrk="0" hangingPunct="1">
              <a:spcBef>
                <a:spcPct val="20000"/>
              </a:spcBef>
              <a:buFont typeface="Arial"/>
              <a:buChar char="–"/>
              <a:defRPr sz="3200" kern="1200">
                <a:solidFill>
                  <a:schemeClr val="tx1"/>
                </a:solidFill>
                <a:latin typeface="Arial"/>
                <a:ea typeface="+mn-ea"/>
                <a:cs typeface="Arial"/>
              </a:defRPr>
            </a:lvl4pPr>
            <a:lvl5pPr marL="3265917" indent="-362880" algn="l" defTabSz="725759" rtl="0" eaLnBrk="1" latinLnBrk="0" hangingPunct="1">
              <a:spcBef>
                <a:spcPct val="20000"/>
              </a:spcBef>
              <a:buFont typeface="Arial"/>
              <a:buChar char="»"/>
              <a:defRPr sz="3200" kern="1200">
                <a:solidFill>
                  <a:schemeClr val="tx1"/>
                </a:solidFill>
                <a:latin typeface="Arial"/>
                <a:ea typeface="+mn-ea"/>
                <a:cs typeface="Arial"/>
              </a:defRPr>
            </a:lvl5pPr>
            <a:lvl6pPr marL="3991676" indent="-362880" algn="l" defTabSz="725759" rtl="0" eaLnBrk="1" latinLnBrk="0" hangingPunct="1">
              <a:spcBef>
                <a:spcPct val="20000"/>
              </a:spcBef>
              <a:buFont typeface="Arial"/>
              <a:buChar char="•"/>
              <a:defRPr sz="3200" kern="1200">
                <a:solidFill>
                  <a:schemeClr val="tx1"/>
                </a:solidFill>
                <a:latin typeface="+mn-lt"/>
                <a:ea typeface="+mn-ea"/>
                <a:cs typeface="+mn-cs"/>
              </a:defRPr>
            </a:lvl6pPr>
            <a:lvl7pPr marL="4717435" indent="-362880" algn="l" defTabSz="725759" rtl="0" eaLnBrk="1" latinLnBrk="0" hangingPunct="1">
              <a:spcBef>
                <a:spcPct val="20000"/>
              </a:spcBef>
              <a:buFont typeface="Arial"/>
              <a:buChar char="•"/>
              <a:defRPr sz="3200" kern="1200">
                <a:solidFill>
                  <a:schemeClr val="tx1"/>
                </a:solidFill>
                <a:latin typeface="+mn-lt"/>
                <a:ea typeface="+mn-ea"/>
                <a:cs typeface="+mn-cs"/>
              </a:defRPr>
            </a:lvl7pPr>
            <a:lvl8pPr marL="5443195" indent="-362880" algn="l" defTabSz="725759" rtl="0" eaLnBrk="1" latinLnBrk="0" hangingPunct="1">
              <a:spcBef>
                <a:spcPct val="20000"/>
              </a:spcBef>
              <a:buFont typeface="Arial"/>
              <a:buChar char="•"/>
              <a:defRPr sz="3200" kern="1200">
                <a:solidFill>
                  <a:schemeClr val="tx1"/>
                </a:solidFill>
                <a:latin typeface="+mn-lt"/>
                <a:ea typeface="+mn-ea"/>
                <a:cs typeface="+mn-cs"/>
              </a:defRPr>
            </a:lvl8pPr>
            <a:lvl9pPr marL="6168954" indent="-362880" algn="l" defTabSz="725759" rtl="0" eaLnBrk="1" latinLnBrk="0" hangingPunct="1">
              <a:spcBef>
                <a:spcPct val="20000"/>
              </a:spcBef>
              <a:buFont typeface="Arial"/>
              <a:buChar char="•"/>
              <a:defRPr sz="3200" kern="1200">
                <a:solidFill>
                  <a:schemeClr val="tx1"/>
                </a:solidFill>
                <a:latin typeface="+mn-lt"/>
                <a:ea typeface="+mn-ea"/>
                <a:cs typeface="+mn-cs"/>
              </a:defRPr>
            </a:lvl9pPr>
          </a:lstStyle>
          <a:p>
            <a:pPr marL="0" marR="0" lvl="0" indent="0" algn="l" defTabSz="725759" rtl="0" eaLnBrk="1" fontAlgn="auto" latinLnBrk="0" hangingPunct="1">
              <a:lnSpc>
                <a:spcPct val="100000"/>
              </a:lnSpc>
              <a:spcBef>
                <a:spcPct val="20000"/>
              </a:spcBef>
              <a:spcAft>
                <a:spcPts val="0"/>
              </a:spcAft>
              <a:buClrTx/>
              <a:buSzTx/>
              <a:buFont typeface="Arial"/>
              <a:buNone/>
              <a:tabLst/>
              <a:defRPr/>
            </a:pPr>
            <a:r>
              <a:rPr kumimoji="0" lang="en-US" sz="3000" b="1" i="0" u="none" strike="noStrike" kern="1200" cap="none" spc="0" normalizeH="0" baseline="0" noProof="0">
                <a:ln>
                  <a:noFill/>
                </a:ln>
                <a:solidFill>
                  <a:prstClr val="black">
                    <a:lumMod val="50000"/>
                    <a:lumOff val="50000"/>
                  </a:prstClr>
                </a:solidFill>
                <a:effectLst/>
                <a:uLnTx/>
                <a:uFillTx/>
                <a:latin typeface="Avenir Heavy" panose="02000503020000020003" pitchFamily="2" charset="0"/>
                <a:ea typeface="ヒラギノ角ゴ ProN W3" charset="0"/>
                <a:cs typeface="Neutraface2Text-Book"/>
              </a:rPr>
              <a:t>‘You should </a:t>
            </a:r>
            <a:r>
              <a:rPr kumimoji="0" lang="en-US" sz="3000" b="1" i="0" u="none" strike="noStrike" kern="1200" cap="none" spc="0" normalizeH="0" baseline="0" noProof="0">
                <a:ln>
                  <a:noFill/>
                </a:ln>
                <a:solidFill>
                  <a:srgbClr val="FF0000"/>
                </a:solidFill>
                <a:effectLst/>
                <a:uLnTx/>
                <a:uFillTx/>
                <a:latin typeface="Avenir Heavy" panose="02000503020000020003" pitchFamily="2" charset="0"/>
                <a:ea typeface="ヒラギノ角ゴ ProN W3" charset="0"/>
                <a:cs typeface="Neutraface2Text-Book"/>
              </a:rPr>
              <a:t>know where you’re going </a:t>
            </a:r>
            <a:r>
              <a:rPr kumimoji="0" lang="en-US" sz="3000" b="1" i="0" u="none" strike="noStrike" kern="1200" cap="none" spc="0" normalizeH="0" baseline="0" noProof="0">
                <a:ln>
                  <a:noFill/>
                </a:ln>
                <a:solidFill>
                  <a:prstClr val="black">
                    <a:lumMod val="50000"/>
                    <a:lumOff val="50000"/>
                  </a:prstClr>
                </a:solidFill>
                <a:effectLst/>
                <a:uLnTx/>
                <a:uFillTx/>
                <a:latin typeface="Avenir Heavy" panose="02000503020000020003" pitchFamily="2" charset="0"/>
                <a:ea typeface="ヒラギノ角ゴ ProN W3" charset="0"/>
                <a:cs typeface="Neutraface2Text-Book"/>
              </a:rPr>
              <a:t>by now!’</a:t>
            </a:r>
          </a:p>
          <a:p>
            <a:pPr marL="0" marR="0" lvl="0" indent="0" algn="l" defTabSz="725759" rtl="0" eaLnBrk="1" fontAlgn="auto" latinLnBrk="0" hangingPunct="1">
              <a:lnSpc>
                <a:spcPct val="100000"/>
              </a:lnSpc>
              <a:spcBef>
                <a:spcPct val="20000"/>
              </a:spcBef>
              <a:spcAft>
                <a:spcPts val="0"/>
              </a:spcAft>
              <a:buClrTx/>
              <a:buSzTx/>
              <a:buFont typeface="Arial"/>
              <a:buNone/>
              <a:tabLst/>
              <a:defRPr/>
            </a:pPr>
            <a:endParaRPr kumimoji="0" lang="en-US" sz="3000" b="1" i="0" u="none" strike="noStrike" kern="1200" cap="none" spc="0" normalizeH="0" baseline="0" noProof="0">
              <a:ln>
                <a:noFill/>
              </a:ln>
              <a:solidFill>
                <a:prstClr val="black">
                  <a:lumMod val="50000"/>
                  <a:lumOff val="50000"/>
                </a:prstClr>
              </a:solidFill>
              <a:effectLst/>
              <a:uLnTx/>
              <a:uFillTx/>
              <a:latin typeface="Avenir Heavy" panose="02000503020000020003" pitchFamily="2" charset="0"/>
              <a:ea typeface="ヒラギノ角ゴ ProN W3" charset="0"/>
              <a:cs typeface="Neutraface2Text-Book"/>
            </a:endParaRPr>
          </a:p>
          <a:p>
            <a:pPr marL="0" marR="0" lvl="0" indent="0" algn="l" defTabSz="725759" rtl="0" eaLnBrk="1" fontAlgn="auto" latinLnBrk="0" hangingPunct="1">
              <a:lnSpc>
                <a:spcPct val="100000"/>
              </a:lnSpc>
              <a:spcBef>
                <a:spcPct val="20000"/>
              </a:spcBef>
              <a:spcAft>
                <a:spcPts val="0"/>
              </a:spcAft>
              <a:buClrTx/>
              <a:buSzTx/>
              <a:buFont typeface="Arial"/>
              <a:buNone/>
              <a:tabLst/>
              <a:defRPr/>
            </a:pPr>
            <a:endParaRPr kumimoji="0" lang="en-US" sz="3000" b="1" i="0" u="none" strike="noStrike" kern="1200" cap="none" spc="0" normalizeH="0" baseline="0" noProof="0">
              <a:ln>
                <a:noFill/>
              </a:ln>
              <a:solidFill>
                <a:prstClr val="black">
                  <a:lumMod val="50000"/>
                  <a:lumOff val="50000"/>
                </a:prstClr>
              </a:solidFill>
              <a:effectLst/>
              <a:uLnTx/>
              <a:uFillTx/>
              <a:latin typeface="Avenir Heavy" panose="02000503020000020003" pitchFamily="2" charset="0"/>
              <a:ea typeface="ヒラギノ角ゴ ProN W3" charset="0"/>
              <a:cs typeface="Avenir Book"/>
            </a:endParaRPr>
          </a:p>
          <a:p>
            <a:pPr marL="0" marR="0" lvl="0" indent="0" algn="l" defTabSz="725759" rtl="0" eaLnBrk="1" fontAlgn="auto" latinLnBrk="0" hangingPunct="1">
              <a:lnSpc>
                <a:spcPct val="100000"/>
              </a:lnSpc>
              <a:spcBef>
                <a:spcPct val="20000"/>
              </a:spcBef>
              <a:spcAft>
                <a:spcPts val="0"/>
              </a:spcAft>
              <a:buClrTx/>
              <a:buSzTx/>
              <a:buFont typeface="Arial"/>
              <a:buNone/>
              <a:tabLst/>
              <a:defRPr/>
            </a:pPr>
            <a:endParaRPr kumimoji="0" lang="en-US" sz="3000" b="0" i="0" u="none" strike="noStrike" kern="1200" cap="none" spc="0" normalizeH="0" baseline="0" noProof="0">
              <a:ln>
                <a:noFill/>
              </a:ln>
              <a:solidFill>
                <a:prstClr val="black"/>
              </a:solidFill>
              <a:effectLst/>
              <a:uLnTx/>
              <a:uFillTx/>
              <a:latin typeface="Avenir Book"/>
              <a:ea typeface="ヒラギノ角ゴ ProN W3" charset="0"/>
              <a:cs typeface="Avenir Book"/>
            </a:endParaRPr>
          </a:p>
        </p:txBody>
      </p:sp>
      <p:sp>
        <p:nvSpPr>
          <p:cNvPr id="2" name="Rectangle 1">
            <a:extLst>
              <a:ext uri="{FF2B5EF4-FFF2-40B4-BE49-F238E27FC236}">
                <a16:creationId xmlns:a16="http://schemas.microsoft.com/office/drawing/2014/main" id="{8DDF363F-A2E4-9947-91FC-E541A0D3F18F}"/>
              </a:ext>
            </a:extLst>
          </p:cNvPr>
          <p:cNvSpPr/>
          <p:nvPr/>
        </p:nvSpPr>
        <p:spPr>
          <a:xfrm>
            <a:off x="5994906" y="3227041"/>
            <a:ext cx="223138" cy="300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5" name="Rectangle 1">
            <a:extLst>
              <a:ext uri="{FF2B5EF4-FFF2-40B4-BE49-F238E27FC236}">
                <a16:creationId xmlns:a16="http://schemas.microsoft.com/office/drawing/2014/main" id="{6A3FBCF0-E0AD-2443-B5AF-A20CEB9035C5}"/>
              </a:ext>
            </a:extLst>
          </p:cNvPr>
          <p:cNvSpPr txBox="1">
            <a:spLocks noChangeArrowheads="1"/>
          </p:cNvSpPr>
          <p:nvPr/>
        </p:nvSpPr>
        <p:spPr>
          <a:xfrm>
            <a:off x="657130" y="828651"/>
            <a:ext cx="9628202" cy="668799"/>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00AFF0"/>
                </a:solidFill>
                <a:effectLst/>
                <a:uLnTx/>
                <a:uFillTx/>
                <a:latin typeface="Neutraface2Text-Bold"/>
                <a:ea typeface="ヒラギノ角ゴ ProN W3" charset="0"/>
                <a:cs typeface="Neutraface2Text-Bold"/>
              </a:rPr>
              <a:t>OTHER DYSFUNCTIONAL BELIEFS </a:t>
            </a:r>
            <a:endParaRPr kumimoji="0" lang="en-US" sz="4000" b="0" i="0" u="none" strike="noStrike" kern="1200" cap="none" spc="0" normalizeH="0" baseline="0" noProof="0" dirty="0">
              <a:ln>
                <a:noFill/>
              </a:ln>
              <a:solidFill>
                <a:srgbClr val="00AFF0"/>
              </a:solidFill>
              <a:effectLst/>
              <a:uLnTx/>
              <a:uFillTx/>
              <a:latin typeface="DINPro-Bold"/>
              <a:ea typeface="ヒラギノ角ゴ ProN W3" charset="0"/>
              <a:cs typeface="DINPro-Bold"/>
            </a:endParaRPr>
          </a:p>
        </p:txBody>
      </p:sp>
      <p:pic>
        <p:nvPicPr>
          <p:cNvPr id="6" name="Picture 5"/>
          <p:cNvPicPr>
            <a:picLocks noChangeAspect="1"/>
          </p:cNvPicPr>
          <p:nvPr/>
        </p:nvPicPr>
        <p:blipFill>
          <a:blip r:embed="rId3"/>
          <a:stretch>
            <a:fillRect/>
          </a:stretch>
        </p:blipFill>
        <p:spPr>
          <a:xfrm>
            <a:off x="4638322" y="2743268"/>
            <a:ext cx="6309880" cy="3542735"/>
          </a:xfrm>
          <a:prstGeom prst="rect">
            <a:avLst/>
          </a:prstGeom>
        </p:spPr>
      </p:pic>
      <p:pic>
        <p:nvPicPr>
          <p:cNvPr id="3" name="Picture 10">
            <a:extLst>
              <a:ext uri="{FF2B5EF4-FFF2-40B4-BE49-F238E27FC236}">
                <a16:creationId xmlns:a16="http://schemas.microsoft.com/office/drawing/2014/main" id="{E1FB958E-CCED-B603-D541-9B9CF56A67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885" y="575247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3AD26AC-1E5F-79A9-80B3-49360A51BD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945" y="5473700"/>
            <a:ext cx="1790700" cy="1384300"/>
          </a:xfrm>
          <a:prstGeom prst="rect">
            <a:avLst/>
          </a:prstGeom>
        </p:spPr>
      </p:pic>
      <p:sp>
        <p:nvSpPr>
          <p:cNvPr id="7" name="Hexagon 6">
            <a:extLst>
              <a:ext uri="{FF2B5EF4-FFF2-40B4-BE49-F238E27FC236}">
                <a16:creationId xmlns:a16="http://schemas.microsoft.com/office/drawing/2014/main" id="{6BBDD635-1DF5-081A-7173-BCD773856027}"/>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Tree>
    <p:extLst>
      <p:ext uri="{BB962C8B-B14F-4D97-AF65-F5344CB8AC3E}">
        <p14:creationId xmlns:p14="http://schemas.microsoft.com/office/powerpoint/2010/main" val="838336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EA8FBE1-CB57-493C-8E90-CF731671011C}"/>
              </a:ext>
            </a:extLst>
          </p:cNvPr>
          <p:cNvGraphicFramePr>
            <a:graphicFrameLocks noChangeAspect="1"/>
          </p:cNvGraphicFramePr>
          <p:nvPr>
            <p:custDataLst>
              <p:tags r:id="rId1"/>
            </p:custDataLst>
            <p:extLst>
              <p:ext uri="{D42A27DB-BD31-4B8C-83A1-F6EECF244321}">
                <p14:modId xmlns:p14="http://schemas.microsoft.com/office/powerpoint/2010/main" val="31297339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84" imgH="385" progId="TCLayout.ActiveDocument.1">
                  <p:embed/>
                </p:oleObj>
              </mc:Choice>
              <mc:Fallback>
                <p:oleObj name="Diapositiva de think-cell" r:id="rId4" imgW="384" imgH="385" progId="TCLayout.ActiveDocument.1">
                  <p:embed/>
                  <p:pic>
                    <p:nvPicPr>
                      <p:cNvPr id="4" name="Object 3" hidden="1">
                        <a:extLst>
                          <a:ext uri="{FF2B5EF4-FFF2-40B4-BE49-F238E27FC236}">
                            <a16:creationId xmlns:a16="http://schemas.microsoft.com/office/drawing/2014/main" id="{5EA8FBE1-CB57-493C-8E90-CF73167101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D9C5C80-C380-4953-806E-BC0036A3F4A4}"/>
              </a:ext>
            </a:extLst>
          </p:cNvPr>
          <p:cNvSpPr>
            <a:spLocks noGrp="1"/>
          </p:cNvSpPr>
          <p:nvPr>
            <p:ph type="title"/>
          </p:nvPr>
        </p:nvSpPr>
        <p:spPr/>
        <p:txBody>
          <a:bodyPr vert="horz"/>
          <a:lstStyle/>
          <a:p>
            <a:r>
              <a:rPr lang="en-GB" dirty="0"/>
              <a:t>THE ODYSSEY</a:t>
            </a:r>
          </a:p>
        </p:txBody>
      </p:sp>
      <p:sp>
        <p:nvSpPr>
          <p:cNvPr id="10" name="Hexagon 9">
            <a:extLst>
              <a:ext uri="{FF2B5EF4-FFF2-40B4-BE49-F238E27FC236}">
                <a16:creationId xmlns:a16="http://schemas.microsoft.com/office/drawing/2014/main" id="{9E69E4F6-2577-4C65-819B-8A1BDD1BB3EF}"/>
              </a:ext>
            </a:extLst>
          </p:cNvPr>
          <p:cNvSpPr/>
          <p:nvPr/>
        </p:nvSpPr>
        <p:spPr>
          <a:xfrm>
            <a:off x="838198" y="3222458"/>
            <a:ext cx="1760518" cy="1531938"/>
          </a:xfrm>
          <a:prstGeom prst="hexagon">
            <a:avLst/>
          </a:prstGeom>
          <a:solidFill>
            <a:srgbClr val="D800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ACCEPT</a:t>
            </a:r>
          </a:p>
        </p:txBody>
      </p:sp>
      <p:sp>
        <p:nvSpPr>
          <p:cNvPr id="11" name="Hexagon 10">
            <a:extLst>
              <a:ext uri="{FF2B5EF4-FFF2-40B4-BE49-F238E27FC236}">
                <a16:creationId xmlns:a16="http://schemas.microsoft.com/office/drawing/2014/main" id="{D9DB9460-10A3-47BF-81B3-05050D621F51}"/>
              </a:ext>
            </a:extLst>
          </p:cNvPr>
          <p:cNvSpPr/>
          <p:nvPr/>
        </p:nvSpPr>
        <p:spPr>
          <a:xfrm>
            <a:off x="2383382" y="4028209"/>
            <a:ext cx="1760518" cy="1531938"/>
          </a:xfrm>
          <a:prstGeom prst="hexagon">
            <a:avLst/>
          </a:prstGeom>
          <a:solidFill>
            <a:srgbClr val="46B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EMPATHIZE</a:t>
            </a:r>
          </a:p>
        </p:txBody>
      </p:sp>
      <p:sp>
        <p:nvSpPr>
          <p:cNvPr id="12" name="Hexagon 11">
            <a:extLst>
              <a:ext uri="{FF2B5EF4-FFF2-40B4-BE49-F238E27FC236}">
                <a16:creationId xmlns:a16="http://schemas.microsoft.com/office/drawing/2014/main" id="{9EC5AF95-ED1D-4523-8898-A43A0A1CD36A}"/>
              </a:ext>
            </a:extLst>
          </p:cNvPr>
          <p:cNvSpPr/>
          <p:nvPr/>
        </p:nvSpPr>
        <p:spPr>
          <a:xfrm>
            <a:off x="5473746" y="2416209"/>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IDEATE</a:t>
            </a:r>
          </a:p>
        </p:txBody>
      </p:sp>
      <p:sp>
        <p:nvSpPr>
          <p:cNvPr id="13" name="Hexagon 12">
            <a:extLst>
              <a:ext uri="{FF2B5EF4-FFF2-40B4-BE49-F238E27FC236}">
                <a16:creationId xmlns:a16="http://schemas.microsoft.com/office/drawing/2014/main" id="{131E0676-DC1A-4F3B-85C8-2774BB7821B2}"/>
              </a:ext>
            </a:extLst>
          </p:cNvPr>
          <p:cNvSpPr/>
          <p:nvPr/>
        </p:nvSpPr>
        <p:spPr>
          <a:xfrm>
            <a:off x="3928564" y="3264670"/>
            <a:ext cx="1760518" cy="1531938"/>
          </a:xfrm>
          <a:prstGeom prst="hexagon">
            <a:avLst/>
          </a:prstGeom>
          <a:solidFill>
            <a:srgbClr val="878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DEFFINE</a:t>
            </a:r>
          </a:p>
        </p:txBody>
      </p:sp>
      <p:sp>
        <p:nvSpPr>
          <p:cNvPr id="14" name="Hexagon 13">
            <a:extLst>
              <a:ext uri="{FF2B5EF4-FFF2-40B4-BE49-F238E27FC236}">
                <a16:creationId xmlns:a16="http://schemas.microsoft.com/office/drawing/2014/main" id="{7FDB0865-3A1A-4411-A42B-B53B73995453}"/>
              </a:ext>
            </a:extLst>
          </p:cNvPr>
          <p:cNvSpPr/>
          <p:nvPr/>
        </p:nvSpPr>
        <p:spPr>
          <a:xfrm>
            <a:off x="7018930" y="3294193"/>
            <a:ext cx="1760518" cy="1531938"/>
          </a:xfrm>
          <a:prstGeom prst="hexagon">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PROTOTYPE</a:t>
            </a:r>
          </a:p>
        </p:txBody>
      </p:sp>
      <p:sp>
        <p:nvSpPr>
          <p:cNvPr id="15" name="Hexagon 14">
            <a:extLst>
              <a:ext uri="{FF2B5EF4-FFF2-40B4-BE49-F238E27FC236}">
                <a16:creationId xmlns:a16="http://schemas.microsoft.com/office/drawing/2014/main" id="{CC2F4199-804B-4092-AF6A-328FE827B638}"/>
              </a:ext>
            </a:extLst>
          </p:cNvPr>
          <p:cNvSpPr/>
          <p:nvPr/>
        </p:nvSpPr>
        <p:spPr>
          <a:xfrm>
            <a:off x="8564112" y="4169204"/>
            <a:ext cx="1760518" cy="1531938"/>
          </a:xfrm>
          <a:prstGeom prst="hexagon">
            <a:avLst/>
          </a:prstGeom>
          <a:solidFill>
            <a:srgbClr val="D4E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2">
                    <a:lumMod val="25000"/>
                  </a:schemeClr>
                </a:solidFill>
                <a:latin typeface="Montserrat" panose="00000500000000000000" pitchFamily="2" charset="0"/>
              </a:rPr>
              <a:t>TEST</a:t>
            </a:r>
          </a:p>
        </p:txBody>
      </p:sp>
      <p:sp>
        <p:nvSpPr>
          <p:cNvPr id="16" name="Hexagon 15">
            <a:extLst>
              <a:ext uri="{FF2B5EF4-FFF2-40B4-BE49-F238E27FC236}">
                <a16:creationId xmlns:a16="http://schemas.microsoft.com/office/drawing/2014/main" id="{60473445-FEDB-445D-9F38-642F0E3F997E}"/>
              </a:ext>
            </a:extLst>
          </p:cNvPr>
          <p:cNvSpPr/>
          <p:nvPr/>
        </p:nvSpPr>
        <p:spPr>
          <a:xfrm>
            <a:off x="10000199" y="3182178"/>
            <a:ext cx="1760518" cy="1531938"/>
          </a:xfrm>
          <a:prstGeom prst="hexagon">
            <a:avLst/>
          </a:prstGeom>
          <a:solidFill>
            <a:srgbClr val="0077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REFLECT</a:t>
            </a:r>
          </a:p>
        </p:txBody>
      </p:sp>
      <p:sp>
        <p:nvSpPr>
          <p:cNvPr id="17" name="Hexagon 16">
            <a:extLst>
              <a:ext uri="{FF2B5EF4-FFF2-40B4-BE49-F238E27FC236}">
                <a16:creationId xmlns:a16="http://schemas.microsoft.com/office/drawing/2014/main" id="{ACDA3577-3CFF-42B3-B77D-26D9582DBCA6}"/>
              </a:ext>
            </a:extLst>
          </p:cNvPr>
          <p:cNvSpPr/>
          <p:nvPr/>
        </p:nvSpPr>
        <p:spPr>
          <a:xfrm>
            <a:off x="793059" y="3222458"/>
            <a:ext cx="1813637" cy="1531938"/>
          </a:xfrm>
          <a:prstGeom prst="hexagon">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sp>
        <p:nvSpPr>
          <p:cNvPr id="18" name="Hexagon 17">
            <a:extLst>
              <a:ext uri="{FF2B5EF4-FFF2-40B4-BE49-F238E27FC236}">
                <a16:creationId xmlns:a16="http://schemas.microsoft.com/office/drawing/2014/main" id="{207A9E10-D26B-4AA2-97A6-496A9D2D8EC4}"/>
              </a:ext>
            </a:extLst>
          </p:cNvPr>
          <p:cNvSpPr/>
          <p:nvPr/>
        </p:nvSpPr>
        <p:spPr>
          <a:xfrm>
            <a:off x="2356821" y="4028209"/>
            <a:ext cx="1813637" cy="1531938"/>
          </a:xfrm>
          <a:prstGeom prst="hexagon">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sp>
        <p:nvSpPr>
          <p:cNvPr id="19" name="Hexagon 18">
            <a:extLst>
              <a:ext uri="{FF2B5EF4-FFF2-40B4-BE49-F238E27FC236}">
                <a16:creationId xmlns:a16="http://schemas.microsoft.com/office/drawing/2014/main" id="{7B19DD05-9044-4319-A589-44B90C297458}"/>
              </a:ext>
            </a:extLst>
          </p:cNvPr>
          <p:cNvSpPr/>
          <p:nvPr/>
        </p:nvSpPr>
        <p:spPr>
          <a:xfrm>
            <a:off x="3915285" y="3259723"/>
            <a:ext cx="1813637" cy="1566407"/>
          </a:xfrm>
          <a:prstGeom prst="hexagon">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sp>
        <p:nvSpPr>
          <p:cNvPr id="20" name="Hexagon 19">
            <a:extLst>
              <a:ext uri="{FF2B5EF4-FFF2-40B4-BE49-F238E27FC236}">
                <a16:creationId xmlns:a16="http://schemas.microsoft.com/office/drawing/2014/main" id="{42E662AE-29ED-4103-A21C-F400AC5B2224}"/>
              </a:ext>
            </a:extLst>
          </p:cNvPr>
          <p:cNvSpPr/>
          <p:nvPr/>
        </p:nvSpPr>
        <p:spPr>
          <a:xfrm>
            <a:off x="8504806" y="4169204"/>
            <a:ext cx="1813637" cy="1531938"/>
          </a:xfrm>
          <a:prstGeom prst="hexagon">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sp>
        <p:nvSpPr>
          <p:cNvPr id="21" name="Hexagon 20">
            <a:extLst>
              <a:ext uri="{FF2B5EF4-FFF2-40B4-BE49-F238E27FC236}">
                <a16:creationId xmlns:a16="http://schemas.microsoft.com/office/drawing/2014/main" id="{FB1612EF-A4C5-4FA2-B8EB-4DCF8BF64082}"/>
              </a:ext>
            </a:extLst>
          </p:cNvPr>
          <p:cNvSpPr/>
          <p:nvPr/>
        </p:nvSpPr>
        <p:spPr>
          <a:xfrm>
            <a:off x="9973639" y="3182178"/>
            <a:ext cx="1813637" cy="1531938"/>
          </a:xfrm>
          <a:prstGeom prst="hexagon">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sp>
        <p:nvSpPr>
          <p:cNvPr id="22" name="Hexagon 21">
            <a:extLst>
              <a:ext uri="{FF2B5EF4-FFF2-40B4-BE49-F238E27FC236}">
                <a16:creationId xmlns:a16="http://schemas.microsoft.com/office/drawing/2014/main" id="{C7126EAB-DDF2-4B8B-B1D8-6E49EEF3931B}"/>
              </a:ext>
            </a:extLst>
          </p:cNvPr>
          <p:cNvSpPr/>
          <p:nvPr/>
        </p:nvSpPr>
        <p:spPr>
          <a:xfrm>
            <a:off x="6992370" y="3294193"/>
            <a:ext cx="1813637" cy="1566407"/>
          </a:xfrm>
          <a:prstGeom prst="hexagon">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pic>
        <p:nvPicPr>
          <p:cNvPr id="23" name="Picture 10">
            <a:extLst>
              <a:ext uri="{FF2B5EF4-FFF2-40B4-BE49-F238E27FC236}">
                <a16:creationId xmlns:a16="http://schemas.microsoft.com/office/drawing/2014/main" id="{8BA868C1-89CC-4D52-98C1-92F6B9B3C2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6" descr="Stanford Life Design Lab">
            <a:extLst>
              <a:ext uri="{FF2B5EF4-FFF2-40B4-BE49-F238E27FC236}">
                <a16:creationId xmlns:a16="http://schemas.microsoft.com/office/drawing/2014/main" id="{B3F719A4-9D41-4768-9D83-473CC285B5CE}"/>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3091B58-EBA2-D02E-BAD1-69B881399B3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945" y="5473700"/>
            <a:ext cx="1790700" cy="1384300"/>
          </a:xfrm>
          <a:prstGeom prst="rect">
            <a:avLst/>
          </a:prstGeom>
        </p:spPr>
      </p:pic>
    </p:spTree>
    <p:extLst>
      <p:ext uri="{BB962C8B-B14F-4D97-AF65-F5344CB8AC3E}">
        <p14:creationId xmlns:p14="http://schemas.microsoft.com/office/powerpoint/2010/main" val="1974440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75605-6A1B-B596-2561-7A73ED30BA28}"/>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60B2F07D-A836-875C-C22E-29CE273123E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84" imgH="385" progId="TCLayout.ActiveDocument.1">
                  <p:embed/>
                </p:oleObj>
              </mc:Choice>
              <mc:Fallback>
                <p:oleObj name="Diapositiva de think-cell" r:id="rId4" imgW="384" imgH="385" progId="TCLayout.ActiveDocument.1">
                  <p:embed/>
                  <p:pic>
                    <p:nvPicPr>
                      <p:cNvPr id="4" name="Object 3" hidden="1">
                        <a:extLst>
                          <a:ext uri="{FF2B5EF4-FFF2-40B4-BE49-F238E27FC236}">
                            <a16:creationId xmlns:a16="http://schemas.microsoft.com/office/drawing/2014/main" id="{60B2F07D-A836-875C-C22E-29CE273123E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A8A976B-F2A2-D535-C916-FB73027115BF}"/>
              </a:ext>
            </a:extLst>
          </p:cNvPr>
          <p:cNvSpPr>
            <a:spLocks noGrp="1"/>
          </p:cNvSpPr>
          <p:nvPr>
            <p:ph type="title"/>
          </p:nvPr>
        </p:nvSpPr>
        <p:spPr/>
        <p:txBody>
          <a:bodyPr vert="horz"/>
          <a:lstStyle/>
          <a:p>
            <a:r>
              <a:rPr lang="en-GB" dirty="0"/>
              <a:t>CAREER SCENARIOS:  ODYSSEYS</a:t>
            </a:r>
          </a:p>
        </p:txBody>
      </p:sp>
      <p:sp>
        <p:nvSpPr>
          <p:cNvPr id="17" name="Hexagon 16">
            <a:extLst>
              <a:ext uri="{FF2B5EF4-FFF2-40B4-BE49-F238E27FC236}">
                <a16:creationId xmlns:a16="http://schemas.microsoft.com/office/drawing/2014/main" id="{99698EED-D662-8951-356A-31CF32CD5921}"/>
              </a:ext>
            </a:extLst>
          </p:cNvPr>
          <p:cNvSpPr/>
          <p:nvPr/>
        </p:nvSpPr>
        <p:spPr>
          <a:xfrm>
            <a:off x="793059" y="3222458"/>
            <a:ext cx="1813637" cy="1531938"/>
          </a:xfrm>
          <a:prstGeom prst="hexagon">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pic>
        <p:nvPicPr>
          <p:cNvPr id="23" name="Picture 10">
            <a:extLst>
              <a:ext uri="{FF2B5EF4-FFF2-40B4-BE49-F238E27FC236}">
                <a16:creationId xmlns:a16="http://schemas.microsoft.com/office/drawing/2014/main" id="{8DEE2E10-AA3B-DAEE-E7A8-D1657696EE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8131B24D-61B6-B7CB-5F22-10EF5C8E7B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945" y="5473700"/>
            <a:ext cx="1790700" cy="1384300"/>
          </a:xfrm>
          <a:prstGeom prst="rect">
            <a:avLst/>
          </a:prstGeom>
        </p:spPr>
      </p:pic>
      <p:pic>
        <p:nvPicPr>
          <p:cNvPr id="1026" name="Picture 2" descr="Homer's Odyssey in paintings: 1 Polyphemus and Circe – The Eclectic Light  Company">
            <a:extLst>
              <a:ext uri="{FF2B5EF4-FFF2-40B4-BE49-F238E27FC236}">
                <a16:creationId xmlns:a16="http://schemas.microsoft.com/office/drawing/2014/main" id="{EA764F83-63CB-799D-E6BB-9EB4C3F8F1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7295" y="112012"/>
            <a:ext cx="10209380" cy="63808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0F346C23-FE28-6E74-4F89-FF5E22395005}"/>
              </a:ext>
            </a:extLst>
          </p:cNvPr>
          <p:cNvSpPr>
            <a:spLocks/>
          </p:cNvSpPr>
          <p:nvPr/>
        </p:nvSpPr>
        <p:spPr bwMode="auto">
          <a:xfrm>
            <a:off x="3734151" y="6273575"/>
            <a:ext cx="9204833" cy="8037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r>
              <a:rPr lang="en-US" sz="2000" dirty="0">
                <a:latin typeface="Neutraface2Text-Bold"/>
                <a:ea typeface="Geneva" charset="0"/>
                <a:cs typeface="Neutraface2Text-Bold"/>
                <a:sym typeface="Helvetica" charset="0"/>
              </a:rPr>
              <a:t>William Turner, Ulysses Deriding Polyphemus (1829) The National Gallery</a:t>
            </a:r>
          </a:p>
        </p:txBody>
      </p:sp>
      <p:sp>
        <p:nvSpPr>
          <p:cNvPr id="7" name="Rectangle 1">
            <a:extLst>
              <a:ext uri="{FF2B5EF4-FFF2-40B4-BE49-F238E27FC236}">
                <a16:creationId xmlns:a16="http://schemas.microsoft.com/office/drawing/2014/main" id="{B13D54F4-DCAA-3985-98DC-14ABBDDD14EA}"/>
              </a:ext>
            </a:extLst>
          </p:cNvPr>
          <p:cNvSpPr txBox="1">
            <a:spLocks noChangeArrowheads="1"/>
          </p:cNvSpPr>
          <p:nvPr/>
        </p:nvSpPr>
        <p:spPr>
          <a:xfrm>
            <a:off x="958515" y="689867"/>
            <a:ext cx="5032429"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What is your story? </a:t>
            </a:r>
          </a:p>
        </p:txBody>
      </p:sp>
      <p:sp>
        <p:nvSpPr>
          <p:cNvPr id="8" name="Rectangle 1">
            <a:extLst>
              <a:ext uri="{FF2B5EF4-FFF2-40B4-BE49-F238E27FC236}">
                <a16:creationId xmlns:a16="http://schemas.microsoft.com/office/drawing/2014/main" id="{A323830F-DD87-7F92-2AA9-74FF58083C65}"/>
              </a:ext>
            </a:extLst>
          </p:cNvPr>
          <p:cNvSpPr txBox="1">
            <a:spLocks noChangeArrowheads="1"/>
          </p:cNvSpPr>
          <p:nvPr/>
        </p:nvSpPr>
        <p:spPr>
          <a:xfrm>
            <a:off x="217401" y="678553"/>
            <a:ext cx="5032429"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1</a:t>
            </a:r>
          </a:p>
        </p:txBody>
      </p:sp>
      <p:sp>
        <p:nvSpPr>
          <p:cNvPr id="6" name="Hexagon 5">
            <a:extLst>
              <a:ext uri="{FF2B5EF4-FFF2-40B4-BE49-F238E27FC236}">
                <a16:creationId xmlns:a16="http://schemas.microsoft.com/office/drawing/2014/main" id="{B79C1CC3-9E52-F9B3-50E2-C1F6CC0A261E}"/>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Tree>
    <p:extLst>
      <p:ext uri="{BB962C8B-B14F-4D97-AF65-F5344CB8AC3E}">
        <p14:creationId xmlns:p14="http://schemas.microsoft.com/office/powerpoint/2010/main" val="345329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A5C55-44B8-C084-43D9-0F958C80AAC4}"/>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BA889FD-A43C-1554-A706-333AC7D82C7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84" imgH="385" progId="TCLayout.ActiveDocument.1">
                  <p:embed/>
                </p:oleObj>
              </mc:Choice>
              <mc:Fallback>
                <p:oleObj name="Diapositiva de think-cell" r:id="rId4" imgW="384" imgH="385" progId="TCLayout.ActiveDocument.1">
                  <p:embed/>
                  <p:pic>
                    <p:nvPicPr>
                      <p:cNvPr id="4" name="Object 3" hidden="1">
                        <a:extLst>
                          <a:ext uri="{FF2B5EF4-FFF2-40B4-BE49-F238E27FC236}">
                            <a16:creationId xmlns:a16="http://schemas.microsoft.com/office/drawing/2014/main" id="{CBA889FD-A43C-1554-A706-333AC7D82C7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7" name="Hexagon 16">
            <a:extLst>
              <a:ext uri="{FF2B5EF4-FFF2-40B4-BE49-F238E27FC236}">
                <a16:creationId xmlns:a16="http://schemas.microsoft.com/office/drawing/2014/main" id="{A189E592-2032-EC48-2E4F-B8203F566FAB}"/>
              </a:ext>
            </a:extLst>
          </p:cNvPr>
          <p:cNvSpPr/>
          <p:nvPr/>
        </p:nvSpPr>
        <p:spPr>
          <a:xfrm>
            <a:off x="793059" y="3222458"/>
            <a:ext cx="1813637" cy="1531938"/>
          </a:xfrm>
          <a:prstGeom prst="hexagon">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pic>
        <p:nvPicPr>
          <p:cNvPr id="23" name="Picture 10">
            <a:extLst>
              <a:ext uri="{FF2B5EF4-FFF2-40B4-BE49-F238E27FC236}">
                <a16:creationId xmlns:a16="http://schemas.microsoft.com/office/drawing/2014/main" id="{00DBA432-64FC-2EE3-5662-6AD13171DB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2143E090-8DC7-1174-3F99-A9E6AA4E8A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945" y="5473700"/>
            <a:ext cx="1790700" cy="1384300"/>
          </a:xfrm>
          <a:prstGeom prst="rect">
            <a:avLst/>
          </a:prstGeom>
        </p:spPr>
      </p:pic>
      <p:pic>
        <p:nvPicPr>
          <p:cNvPr id="3074" name="Picture 2">
            <a:extLst>
              <a:ext uri="{FF2B5EF4-FFF2-40B4-BE49-F238E27FC236}">
                <a16:creationId xmlns:a16="http://schemas.microsoft.com/office/drawing/2014/main" id="{D20299CD-6346-E78E-DF8A-BFB38DE97FC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6010"/>
          <a:stretch/>
        </p:blipFill>
        <p:spPr bwMode="auto">
          <a:xfrm>
            <a:off x="1271475" y="0"/>
            <a:ext cx="9204833" cy="647295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0AF81356-C25E-8A1C-E4BA-F8F1EE4C5D8C}"/>
              </a:ext>
            </a:extLst>
          </p:cNvPr>
          <p:cNvSpPr>
            <a:spLocks/>
          </p:cNvSpPr>
          <p:nvPr/>
        </p:nvSpPr>
        <p:spPr bwMode="auto">
          <a:xfrm>
            <a:off x="3937214" y="6347785"/>
            <a:ext cx="9204833" cy="8037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ctr"/>
            <a:r>
              <a:rPr lang="en-US" sz="2000" dirty="0">
                <a:latin typeface="Neutraface2Text-Bold"/>
                <a:ea typeface="Geneva" charset="0"/>
                <a:cs typeface="Neutraface2Text-Bold"/>
                <a:sym typeface="Helvetica" charset="0"/>
              </a:rPr>
              <a:t>Wilhelm </a:t>
            </a:r>
            <a:r>
              <a:rPr lang="en-US" sz="2000" dirty="0" err="1">
                <a:latin typeface="Neutraface2Text-Bold"/>
                <a:ea typeface="Geneva" charset="0"/>
                <a:cs typeface="Neutraface2Text-Bold"/>
                <a:sym typeface="Helvetica" charset="0"/>
              </a:rPr>
              <a:t>Tischbein</a:t>
            </a:r>
            <a:r>
              <a:rPr lang="en-US" sz="2000" dirty="0">
                <a:latin typeface="Neutraface2Text-Bold"/>
                <a:ea typeface="Geneva" charset="0"/>
                <a:cs typeface="Neutraface2Text-Bold"/>
                <a:sym typeface="Helvetica" charset="0"/>
              </a:rPr>
              <a:t>, Odysseus and Penelope (1802) Private collection</a:t>
            </a:r>
          </a:p>
        </p:txBody>
      </p:sp>
      <p:sp>
        <p:nvSpPr>
          <p:cNvPr id="7" name="Rectangle 1">
            <a:extLst>
              <a:ext uri="{FF2B5EF4-FFF2-40B4-BE49-F238E27FC236}">
                <a16:creationId xmlns:a16="http://schemas.microsoft.com/office/drawing/2014/main" id="{0B3D06FF-6329-BEC8-D386-7A526B400108}"/>
              </a:ext>
            </a:extLst>
          </p:cNvPr>
          <p:cNvSpPr txBox="1">
            <a:spLocks noChangeArrowheads="1"/>
          </p:cNvSpPr>
          <p:nvPr/>
        </p:nvSpPr>
        <p:spPr>
          <a:xfrm>
            <a:off x="1241754" y="689867"/>
            <a:ext cx="8270736"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What if you had made different choices? Or your story was</a:t>
            </a:r>
            <a:r>
              <a:rPr kumimoji="0" lang="en-US" sz="3556" b="0" i="0" u="none" strike="noStrike" kern="1200" cap="none" spc="0" normalizeH="0" noProof="0" dirty="0">
                <a:ln>
                  <a:noFill/>
                </a:ln>
                <a:solidFill>
                  <a:srgbClr val="00AFF0"/>
                </a:solidFill>
                <a:effectLst/>
                <a:uLnTx/>
                <a:uFillTx/>
                <a:latin typeface="Montserrat" panose="00000500000000000000" pitchFamily="2" charset="0"/>
                <a:ea typeface="ヒラギノ角ゴ ProN W3" charset="0"/>
                <a:cs typeface="Neutraface2Text-Bold"/>
              </a:rPr>
              <a:t> not possible anymore? </a:t>
            </a: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 </a:t>
            </a:r>
          </a:p>
        </p:txBody>
      </p:sp>
      <p:sp>
        <p:nvSpPr>
          <p:cNvPr id="8" name="Rectangle 1">
            <a:extLst>
              <a:ext uri="{FF2B5EF4-FFF2-40B4-BE49-F238E27FC236}">
                <a16:creationId xmlns:a16="http://schemas.microsoft.com/office/drawing/2014/main" id="{3323615E-4C79-4782-8A54-40A4FDD182A6}"/>
              </a:ext>
            </a:extLst>
          </p:cNvPr>
          <p:cNvSpPr txBox="1">
            <a:spLocks noChangeArrowheads="1"/>
          </p:cNvSpPr>
          <p:nvPr/>
        </p:nvSpPr>
        <p:spPr>
          <a:xfrm>
            <a:off x="217401" y="678553"/>
            <a:ext cx="5032429"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lang="en-US" sz="3556" dirty="0">
                <a:solidFill>
                  <a:srgbClr val="00AFF0"/>
                </a:solidFill>
                <a:latin typeface="Montserrat" panose="00000500000000000000" pitchFamily="2" charset="0"/>
                <a:ea typeface="ヒラギノ角ゴ ProN W3" charset="0"/>
                <a:cs typeface="Neutraface2Text-Bold"/>
              </a:rPr>
              <a:t>2</a:t>
            </a:r>
            <a:endPar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endParaRPr>
          </a:p>
        </p:txBody>
      </p:sp>
      <p:sp>
        <p:nvSpPr>
          <p:cNvPr id="2" name="Hexagon 1">
            <a:extLst>
              <a:ext uri="{FF2B5EF4-FFF2-40B4-BE49-F238E27FC236}">
                <a16:creationId xmlns:a16="http://schemas.microsoft.com/office/drawing/2014/main" id="{A9749F3A-DC63-DB05-2CE6-822CF36850F8}"/>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Tree>
    <p:extLst>
      <p:ext uri="{BB962C8B-B14F-4D97-AF65-F5344CB8AC3E}">
        <p14:creationId xmlns:p14="http://schemas.microsoft.com/office/powerpoint/2010/main" val="4055706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0F5BB-32C6-4D32-100C-C3CA45B46375}"/>
            </a:ext>
          </a:extLst>
        </p:cNvPr>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CD45FCB-682B-F37A-6089-5E2BE9F9BBA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84" imgH="385" progId="TCLayout.ActiveDocument.1">
                  <p:embed/>
                </p:oleObj>
              </mc:Choice>
              <mc:Fallback>
                <p:oleObj name="Diapositiva de think-cell" r:id="rId4" imgW="384" imgH="385" progId="TCLayout.ActiveDocument.1">
                  <p:embed/>
                  <p:pic>
                    <p:nvPicPr>
                      <p:cNvPr id="4" name="Object 3" hidden="1">
                        <a:extLst>
                          <a:ext uri="{FF2B5EF4-FFF2-40B4-BE49-F238E27FC236}">
                            <a16:creationId xmlns:a16="http://schemas.microsoft.com/office/drawing/2014/main" id="{2CD45FCB-682B-F37A-6089-5E2BE9F9BBA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3" name="Picture 10">
            <a:extLst>
              <a:ext uri="{FF2B5EF4-FFF2-40B4-BE49-F238E27FC236}">
                <a16:creationId xmlns:a16="http://schemas.microsoft.com/office/drawing/2014/main" id="{2401CC67-7362-52E6-94BD-663A5EEAD9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97F83CD1-DEDE-9505-E13F-D7F74CF2BB29}"/>
              </a:ext>
            </a:extLst>
          </p:cNvPr>
          <p:cNvSpPr>
            <a:spLocks/>
          </p:cNvSpPr>
          <p:nvPr/>
        </p:nvSpPr>
        <p:spPr bwMode="auto">
          <a:xfrm>
            <a:off x="4910073" y="6287578"/>
            <a:ext cx="9204833" cy="8037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r>
              <a:rPr lang="en-US" sz="2000" dirty="0" err="1">
                <a:latin typeface="Neutraface2Text-Bold"/>
                <a:ea typeface="Geneva" charset="0"/>
                <a:cs typeface="Neutraface2Text-Bold"/>
                <a:sym typeface="Helvetica" charset="0"/>
              </a:rPr>
              <a:t>www.istockphoto.com</a:t>
            </a:r>
            <a:r>
              <a:rPr lang="en-US" sz="2000" dirty="0">
                <a:latin typeface="Neutraface2Text-Bold"/>
                <a:ea typeface="Geneva" charset="0"/>
                <a:cs typeface="Neutraface2Text-Bold"/>
                <a:sym typeface="Helvetica" charset="0"/>
              </a:rPr>
              <a:t>/es/</a:t>
            </a:r>
            <a:r>
              <a:rPr lang="en-US" sz="2000" dirty="0" err="1">
                <a:latin typeface="Neutraface2Text-Bold"/>
                <a:ea typeface="Geneva" charset="0"/>
                <a:cs typeface="Neutraface2Text-Bold"/>
                <a:sym typeface="Helvetica" charset="0"/>
              </a:rPr>
              <a:t>fotos</a:t>
            </a:r>
            <a:r>
              <a:rPr lang="en-US" sz="2000" dirty="0">
                <a:latin typeface="Neutraface2Text-Bold"/>
                <a:ea typeface="Geneva" charset="0"/>
                <a:cs typeface="Neutraface2Text-Bold"/>
                <a:sym typeface="Helvetica" charset="0"/>
              </a:rPr>
              <a:t>/freedom-of-choice</a:t>
            </a:r>
          </a:p>
        </p:txBody>
      </p:sp>
      <p:pic>
        <p:nvPicPr>
          <p:cNvPr id="7" name="Picture 6">
            <a:extLst>
              <a:ext uri="{FF2B5EF4-FFF2-40B4-BE49-F238E27FC236}">
                <a16:creationId xmlns:a16="http://schemas.microsoft.com/office/drawing/2014/main" id="{EB8082C2-44CD-43E2-7DE4-43822E2DD2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945" y="5473700"/>
            <a:ext cx="1790700" cy="1384300"/>
          </a:xfrm>
          <a:prstGeom prst="rect">
            <a:avLst/>
          </a:prstGeom>
        </p:spPr>
      </p:pic>
      <p:pic>
        <p:nvPicPr>
          <p:cNvPr id="2050" name="Picture 2" descr="64,300+ Freedom Of Choice Stock Photos, Pictures &amp; Royalty-Free Images -  iStock">
            <a:extLst>
              <a:ext uri="{FF2B5EF4-FFF2-40B4-BE49-F238E27FC236}">
                <a16:creationId xmlns:a16="http://schemas.microsoft.com/office/drawing/2014/main" id="{B0C46D62-A97A-7FA2-EBED-522EAA502D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9003" y="0"/>
            <a:ext cx="11115596" cy="624798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662FC1B-67E0-3057-1469-4A5F35A7E85A}"/>
              </a:ext>
            </a:extLst>
          </p:cNvPr>
          <p:cNvSpPr txBox="1">
            <a:spLocks noChangeArrowheads="1"/>
          </p:cNvSpPr>
          <p:nvPr/>
        </p:nvSpPr>
        <p:spPr>
          <a:xfrm>
            <a:off x="1241754" y="689867"/>
            <a:ext cx="8270736"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What if you had complete freedom to</a:t>
            </a:r>
            <a:r>
              <a:rPr lang="en-US" sz="3556" dirty="0">
                <a:solidFill>
                  <a:srgbClr val="00AFF0"/>
                </a:solidFill>
                <a:latin typeface="Montserrat" panose="00000500000000000000" pitchFamily="2" charset="0"/>
                <a:ea typeface="ヒラギノ角ゴ ProN W3" charset="0"/>
                <a:cs typeface="Neutraface2Text-Bold"/>
              </a:rPr>
              <a:t> choose? </a:t>
            </a:r>
            <a:endPar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endParaRPr>
          </a:p>
        </p:txBody>
      </p:sp>
      <p:sp>
        <p:nvSpPr>
          <p:cNvPr id="6" name="Rectangle 1">
            <a:extLst>
              <a:ext uri="{FF2B5EF4-FFF2-40B4-BE49-F238E27FC236}">
                <a16:creationId xmlns:a16="http://schemas.microsoft.com/office/drawing/2014/main" id="{109B4239-292F-0F05-D747-510644E01929}"/>
              </a:ext>
            </a:extLst>
          </p:cNvPr>
          <p:cNvSpPr txBox="1">
            <a:spLocks noChangeArrowheads="1"/>
          </p:cNvSpPr>
          <p:nvPr/>
        </p:nvSpPr>
        <p:spPr>
          <a:xfrm>
            <a:off x="217401" y="678553"/>
            <a:ext cx="5032429"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lang="en-US" sz="3556" dirty="0">
                <a:solidFill>
                  <a:srgbClr val="00AFF0"/>
                </a:solidFill>
                <a:latin typeface="Montserrat" panose="00000500000000000000" pitchFamily="2" charset="0"/>
                <a:ea typeface="ヒラギノ角ゴ ProN W3" charset="0"/>
                <a:cs typeface="Neutraface2Text-Bold"/>
              </a:rPr>
              <a:t>3</a:t>
            </a:r>
            <a:endPar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endParaRPr>
          </a:p>
        </p:txBody>
      </p:sp>
      <p:sp>
        <p:nvSpPr>
          <p:cNvPr id="3" name="Hexagon 2">
            <a:extLst>
              <a:ext uri="{FF2B5EF4-FFF2-40B4-BE49-F238E27FC236}">
                <a16:creationId xmlns:a16="http://schemas.microsoft.com/office/drawing/2014/main" id="{F30E1A90-464A-95CD-3904-36F95638DE6C}"/>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Tree>
    <p:extLst>
      <p:ext uri="{BB962C8B-B14F-4D97-AF65-F5344CB8AC3E}">
        <p14:creationId xmlns:p14="http://schemas.microsoft.com/office/powerpoint/2010/main" val="42155671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6D2F543A-FCBD-D28B-5A49-7EA646D0D369}"/>
            </a:ext>
          </a:extLst>
        </p:cNvPr>
        <p:cNvGrpSpPr/>
        <p:nvPr/>
      </p:nvGrpSpPr>
      <p:grpSpPr>
        <a:xfrm>
          <a:off x="0" y="0"/>
          <a:ext cx="0" cy="0"/>
          <a:chOff x="0" y="0"/>
          <a:chExt cx="0" cy="0"/>
        </a:xfrm>
      </p:grpSpPr>
      <p:sp>
        <p:nvSpPr>
          <p:cNvPr id="228" name="Google Shape;228;p1">
            <a:extLst>
              <a:ext uri="{FF2B5EF4-FFF2-40B4-BE49-F238E27FC236}">
                <a16:creationId xmlns:a16="http://schemas.microsoft.com/office/drawing/2014/main" id="{201BA4B8-35FA-7246-64C4-1BD8C75F5F03}"/>
              </a:ext>
            </a:extLst>
          </p:cNvPr>
          <p:cNvSpPr>
            <a:spLocks/>
          </p:cNvSpPr>
          <p:nvPr/>
        </p:nvSpPr>
        <p:spPr>
          <a:xfrm>
            <a:off x="3774497" y="2331531"/>
            <a:ext cx="11429700" cy="2669174"/>
          </a:xfrm>
          <a:prstGeom prst="rect">
            <a:avLst/>
          </a:prstGeom>
          <a:noFill/>
          <a:ln>
            <a:noFill/>
          </a:ln>
          <a:effectLst>
            <a:outerShdw blurRad="25400" sx="101000" sy="101000" algn="ctr" rotWithShape="0">
              <a:srgbClr val="000000">
                <a:alpha val="9803"/>
              </a:srgbClr>
            </a:outerShdw>
          </a:effectLst>
        </p:spPr>
        <p:txBody>
          <a:bodyPr spcFirstLastPara="1" wrap="square" lIns="72000" tIns="72000" rIns="72000" bIns="72000" anchor="t" anchorCtr="0">
            <a:spAutoFit/>
          </a:bodyPr>
          <a:lstStyle/>
          <a:p>
            <a:pPr marL="0" marR="0" lvl="0" indent="0" rtl="0">
              <a:spcBef>
                <a:spcPts val="0"/>
              </a:spcBef>
              <a:spcAft>
                <a:spcPts val="0"/>
              </a:spcAft>
              <a:buNone/>
            </a:pPr>
            <a:r>
              <a:rPr lang="en-US" sz="2400" dirty="0">
                <a:solidFill>
                  <a:schemeClr val="accent1"/>
                </a:solidFill>
                <a:latin typeface="Gill Sans"/>
                <a:ea typeface="Gill Sans"/>
                <a:cs typeface="Gill Sans"/>
                <a:sym typeface="Gill Sans"/>
              </a:rPr>
              <a:t>10+ years helping global professionals gain clarity &amp; confidence: </a:t>
            </a:r>
          </a:p>
          <a:p>
            <a:pPr marL="0" marR="0" lvl="0" indent="0" rtl="0">
              <a:spcBef>
                <a:spcPts val="0"/>
              </a:spcBef>
              <a:spcAft>
                <a:spcPts val="0"/>
              </a:spcAft>
              <a:buNone/>
            </a:pPr>
            <a:endParaRPr lang="en-US" sz="2400" b="0" i="0" u="none" strike="noStrike" cap="none" dirty="0">
              <a:solidFill>
                <a:schemeClr val="accent1"/>
              </a:solidFill>
              <a:latin typeface="Gill Sans"/>
              <a:ea typeface="Gill Sans"/>
              <a:cs typeface="Gill Sans"/>
              <a:sym typeface="Gill Sans"/>
            </a:endParaRPr>
          </a:p>
          <a:p>
            <a:pPr marL="342900" marR="0" lvl="0" indent="-342900" rtl="0">
              <a:spcBef>
                <a:spcPts val="0"/>
              </a:spcBef>
              <a:spcAft>
                <a:spcPts val="0"/>
              </a:spcAft>
              <a:buClr>
                <a:schemeClr val="bg2"/>
              </a:buClr>
              <a:buFont typeface="Wingdings" pitchFamily="2" charset="2"/>
              <a:buChar char="ü"/>
            </a:pPr>
            <a:r>
              <a:rPr lang="en-US" sz="2400" b="0" i="0" u="none" strike="noStrike" cap="none" dirty="0">
                <a:solidFill>
                  <a:schemeClr val="accent1"/>
                </a:solidFill>
                <a:latin typeface="Gill Sans"/>
                <a:ea typeface="Gill Sans"/>
                <a:cs typeface="Gill Sans"/>
                <a:sym typeface="Gill Sans"/>
              </a:rPr>
              <a:t>Navigating growth in transitions</a:t>
            </a:r>
          </a:p>
          <a:p>
            <a:pPr marL="342900" marR="0" lvl="0" indent="-342900" rtl="0">
              <a:spcBef>
                <a:spcPts val="0"/>
              </a:spcBef>
              <a:spcAft>
                <a:spcPts val="0"/>
              </a:spcAft>
              <a:buClr>
                <a:schemeClr val="bg2"/>
              </a:buClr>
              <a:buFont typeface="Wingdings" pitchFamily="2" charset="2"/>
              <a:buChar char="ü"/>
            </a:pPr>
            <a:r>
              <a:rPr lang="en-US" sz="2400" dirty="0">
                <a:solidFill>
                  <a:schemeClr val="accent1"/>
                </a:solidFill>
                <a:latin typeface="Gill Sans"/>
                <a:ea typeface="Gill Sans"/>
                <a:cs typeface="Gill Sans"/>
                <a:sym typeface="Gill Sans"/>
              </a:rPr>
              <a:t>Translating UN experience into market value</a:t>
            </a:r>
            <a:endParaRPr lang="en-US" sz="2400" b="0" i="0" u="none" strike="noStrike" cap="none" dirty="0">
              <a:solidFill>
                <a:schemeClr val="accent1"/>
              </a:solidFill>
              <a:latin typeface="Gill Sans"/>
              <a:ea typeface="Gill Sans"/>
              <a:cs typeface="Gill Sans"/>
              <a:sym typeface="Gill Sans"/>
            </a:endParaRPr>
          </a:p>
          <a:p>
            <a:pPr marL="0" marR="0" lvl="0" indent="0" rtl="0">
              <a:spcBef>
                <a:spcPts val="0"/>
              </a:spcBef>
              <a:spcAft>
                <a:spcPts val="0"/>
              </a:spcAft>
              <a:buNone/>
            </a:pPr>
            <a:endParaRPr lang="en-US" sz="2200" b="1" i="0" u="sng" strike="noStrike" cap="none" dirty="0">
              <a:solidFill>
                <a:schemeClr val="dk2"/>
              </a:solidFill>
              <a:latin typeface="Gill Sans"/>
              <a:ea typeface="Gill Sans"/>
              <a:cs typeface="Gill Sans"/>
              <a:sym typeface="Gill Sans"/>
            </a:endParaRPr>
          </a:p>
          <a:p>
            <a:pPr marL="0" marR="0" lvl="0" indent="0" algn="ctr" rtl="0">
              <a:spcBef>
                <a:spcPts val="0"/>
              </a:spcBef>
              <a:spcAft>
                <a:spcPts val="0"/>
              </a:spcAft>
              <a:buNone/>
            </a:pPr>
            <a:endParaRPr lang="fr-CH" sz="2200" b="1" dirty="0">
              <a:solidFill>
                <a:schemeClr val="dk2"/>
              </a:solidFill>
              <a:latin typeface="Gill Sans"/>
              <a:ea typeface="Gill Sans"/>
              <a:cs typeface="Gill Sans"/>
              <a:sym typeface="Gill Sans"/>
            </a:endParaRPr>
          </a:p>
          <a:p>
            <a:pPr marL="0" marR="0" lvl="0" indent="0" algn="ctr" rtl="0">
              <a:spcBef>
                <a:spcPts val="0"/>
              </a:spcBef>
              <a:spcAft>
                <a:spcPts val="0"/>
              </a:spcAft>
              <a:buNone/>
            </a:pPr>
            <a:endParaRPr sz="2400" b="0" i="0" u="none" strike="noStrike" cap="none" dirty="0">
              <a:solidFill>
                <a:schemeClr val="dk2"/>
              </a:solidFill>
              <a:latin typeface="Gill Sans"/>
              <a:ea typeface="Gill Sans"/>
              <a:cs typeface="Gill Sans"/>
              <a:sym typeface="Gill Sans"/>
            </a:endParaRPr>
          </a:p>
        </p:txBody>
      </p:sp>
      <p:grpSp>
        <p:nvGrpSpPr>
          <p:cNvPr id="3" name="Group 2">
            <a:extLst>
              <a:ext uri="{FF2B5EF4-FFF2-40B4-BE49-F238E27FC236}">
                <a16:creationId xmlns:a16="http://schemas.microsoft.com/office/drawing/2014/main" id="{9F1C1547-CA62-C291-9543-7ED25A1A4FFC}"/>
              </a:ext>
            </a:extLst>
          </p:cNvPr>
          <p:cNvGrpSpPr/>
          <p:nvPr/>
        </p:nvGrpSpPr>
        <p:grpSpPr>
          <a:xfrm>
            <a:off x="244924" y="5074246"/>
            <a:ext cx="11295752" cy="2014039"/>
            <a:chOff x="464779" y="5324384"/>
            <a:chExt cx="11295752" cy="2014039"/>
          </a:xfrm>
        </p:grpSpPr>
        <p:sp>
          <p:nvSpPr>
            <p:cNvPr id="229" name="Google Shape;229;p1">
              <a:extLst>
                <a:ext uri="{FF2B5EF4-FFF2-40B4-BE49-F238E27FC236}">
                  <a16:creationId xmlns:a16="http://schemas.microsoft.com/office/drawing/2014/main" id="{6B79555D-F98E-DB5C-FFAC-7D7F8C78C385}"/>
                </a:ext>
              </a:extLst>
            </p:cNvPr>
            <p:cNvSpPr/>
            <p:nvPr/>
          </p:nvSpPr>
          <p:spPr>
            <a:xfrm>
              <a:off x="464779" y="5497007"/>
              <a:ext cx="1932438" cy="1841416"/>
            </a:xfrm>
            <a:custGeom>
              <a:avLst/>
              <a:gdLst/>
              <a:ahLst/>
              <a:cxnLst/>
              <a:rect l="l" t="t" r="r" b="b"/>
              <a:pathLst>
                <a:path w="2195693" h="2195693" extrusionOk="0">
                  <a:moveTo>
                    <a:pt x="0" y="0"/>
                  </a:moveTo>
                  <a:lnTo>
                    <a:pt x="2195693" y="0"/>
                  </a:lnTo>
                  <a:lnTo>
                    <a:pt x="2195693" y="2195693"/>
                  </a:lnTo>
                  <a:lnTo>
                    <a:pt x="0" y="2195693"/>
                  </a:lnTo>
                  <a:lnTo>
                    <a:pt x="0" y="0"/>
                  </a:lnTo>
                  <a:close/>
                </a:path>
              </a:pathLst>
            </a:custGeom>
            <a:blipFill rotWithShape="1">
              <a:blip r:embed="rId3">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0" name="Google Shape;230;p1">
              <a:extLst>
                <a:ext uri="{FF2B5EF4-FFF2-40B4-BE49-F238E27FC236}">
                  <a16:creationId xmlns:a16="http://schemas.microsoft.com/office/drawing/2014/main" id="{1C662E52-5953-27C7-40F3-4202835AA75C}"/>
                </a:ext>
              </a:extLst>
            </p:cNvPr>
            <p:cNvSpPr/>
            <p:nvPr/>
          </p:nvSpPr>
          <p:spPr>
            <a:xfrm>
              <a:off x="7316651" y="5324384"/>
              <a:ext cx="716791" cy="1454742"/>
            </a:xfrm>
            <a:custGeom>
              <a:avLst/>
              <a:gdLst/>
              <a:ahLst/>
              <a:cxnLst/>
              <a:rect l="l" t="t" r="r" b="b"/>
              <a:pathLst>
                <a:path w="716791" h="1454742" extrusionOk="0">
                  <a:moveTo>
                    <a:pt x="0" y="0"/>
                  </a:moveTo>
                  <a:lnTo>
                    <a:pt x="716791" y="0"/>
                  </a:lnTo>
                  <a:lnTo>
                    <a:pt x="716791" y="1454742"/>
                  </a:lnTo>
                  <a:lnTo>
                    <a:pt x="0" y="1454742"/>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1" name="Google Shape;231;p1">
              <a:extLst>
                <a:ext uri="{FF2B5EF4-FFF2-40B4-BE49-F238E27FC236}">
                  <a16:creationId xmlns:a16="http://schemas.microsoft.com/office/drawing/2014/main" id="{35B3D408-4F3A-76D2-0AB9-76807EB53884}"/>
                </a:ext>
              </a:extLst>
            </p:cNvPr>
            <p:cNvSpPr/>
            <p:nvPr/>
          </p:nvSpPr>
          <p:spPr>
            <a:xfrm>
              <a:off x="8556654" y="5357336"/>
              <a:ext cx="1530276" cy="1634024"/>
            </a:xfrm>
            <a:custGeom>
              <a:avLst/>
              <a:gdLst/>
              <a:ahLst/>
              <a:cxnLst/>
              <a:rect l="l" t="t" r="r" b="b"/>
              <a:pathLst>
                <a:path w="1530276" h="1634024" extrusionOk="0">
                  <a:moveTo>
                    <a:pt x="0" y="0"/>
                  </a:moveTo>
                  <a:lnTo>
                    <a:pt x="1530277" y="0"/>
                  </a:lnTo>
                  <a:lnTo>
                    <a:pt x="1530277" y="1634024"/>
                  </a:lnTo>
                  <a:lnTo>
                    <a:pt x="0" y="1634024"/>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2" name="Google Shape;232;p1">
              <a:extLst>
                <a:ext uri="{FF2B5EF4-FFF2-40B4-BE49-F238E27FC236}">
                  <a16:creationId xmlns:a16="http://schemas.microsoft.com/office/drawing/2014/main" id="{0499F3C4-9E89-0A72-B7C6-EE0E3C60A603}"/>
                </a:ext>
              </a:extLst>
            </p:cNvPr>
            <p:cNvSpPr/>
            <p:nvPr/>
          </p:nvSpPr>
          <p:spPr>
            <a:xfrm>
              <a:off x="2713712" y="5955956"/>
              <a:ext cx="2563353" cy="681927"/>
            </a:xfrm>
            <a:custGeom>
              <a:avLst/>
              <a:gdLst/>
              <a:ahLst/>
              <a:cxnLst/>
              <a:rect l="l" t="t" r="r" b="b"/>
              <a:pathLst>
                <a:path w="2871758" h="813665" extrusionOk="0">
                  <a:moveTo>
                    <a:pt x="0" y="0"/>
                  </a:moveTo>
                  <a:lnTo>
                    <a:pt x="2871758" y="0"/>
                  </a:lnTo>
                  <a:lnTo>
                    <a:pt x="2871758" y="813665"/>
                  </a:lnTo>
                  <a:lnTo>
                    <a:pt x="0" y="813665"/>
                  </a:lnTo>
                  <a:lnTo>
                    <a:pt x="0"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Gill Sans"/>
                <a:ea typeface="Gill Sans"/>
                <a:cs typeface="Gill Sans"/>
                <a:sym typeface="Gill Sans"/>
              </a:endParaRPr>
            </a:p>
          </p:txBody>
        </p:sp>
        <p:sp>
          <p:nvSpPr>
            <p:cNvPr id="233" name="Google Shape;233;p1">
              <a:extLst>
                <a:ext uri="{FF2B5EF4-FFF2-40B4-BE49-F238E27FC236}">
                  <a16:creationId xmlns:a16="http://schemas.microsoft.com/office/drawing/2014/main" id="{445A8CB2-04BB-0705-F44A-171B4D894C1F}"/>
                </a:ext>
              </a:extLst>
            </p:cNvPr>
            <p:cNvSpPr/>
            <p:nvPr/>
          </p:nvSpPr>
          <p:spPr>
            <a:xfrm>
              <a:off x="10519212" y="5494209"/>
              <a:ext cx="1241319" cy="1284917"/>
            </a:xfrm>
            <a:custGeom>
              <a:avLst/>
              <a:gdLst/>
              <a:ahLst/>
              <a:cxnLst/>
              <a:rect l="l" t="t" r="r" b="b"/>
              <a:pathLst>
                <a:path w="1409542" h="1441396" extrusionOk="0">
                  <a:moveTo>
                    <a:pt x="0" y="0"/>
                  </a:moveTo>
                  <a:lnTo>
                    <a:pt x="1409542" y="0"/>
                  </a:lnTo>
                  <a:lnTo>
                    <a:pt x="1409542" y="1441396"/>
                  </a:lnTo>
                  <a:lnTo>
                    <a:pt x="0" y="1441396"/>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34" name="Google Shape;234;p1">
              <a:extLst>
                <a:ext uri="{FF2B5EF4-FFF2-40B4-BE49-F238E27FC236}">
                  <a16:creationId xmlns:a16="http://schemas.microsoft.com/office/drawing/2014/main" id="{C360518A-4744-184B-4E40-3ED5FC1E6461}"/>
                </a:ext>
              </a:extLst>
            </p:cNvPr>
            <p:cNvSpPr/>
            <p:nvPr/>
          </p:nvSpPr>
          <p:spPr>
            <a:xfrm>
              <a:off x="5277065" y="5808874"/>
              <a:ext cx="1663322" cy="970252"/>
            </a:xfrm>
            <a:custGeom>
              <a:avLst/>
              <a:gdLst/>
              <a:ahLst/>
              <a:cxnLst/>
              <a:rect l="l" t="t" r="r" b="b"/>
              <a:pathLst>
                <a:path w="2003028" h="1126703" extrusionOk="0">
                  <a:moveTo>
                    <a:pt x="0" y="0"/>
                  </a:moveTo>
                  <a:lnTo>
                    <a:pt x="2003027" y="0"/>
                  </a:lnTo>
                  <a:lnTo>
                    <a:pt x="2003027" y="1126703"/>
                  </a:lnTo>
                  <a:lnTo>
                    <a:pt x="0" y="1126703"/>
                  </a:lnTo>
                  <a:lnTo>
                    <a:pt x="0" y="0"/>
                  </a:lnTo>
                  <a:close/>
                </a:path>
              </a:pathLst>
            </a:custGeom>
            <a:blipFill rotWithShape="1">
              <a:blip r:embed="rId8">
                <a:alphaModFix amt="77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grpSp>
      <p:sp>
        <p:nvSpPr>
          <p:cNvPr id="5" name="TextBox 4">
            <a:extLst>
              <a:ext uri="{FF2B5EF4-FFF2-40B4-BE49-F238E27FC236}">
                <a16:creationId xmlns:a16="http://schemas.microsoft.com/office/drawing/2014/main" id="{40D9A0F6-5BC9-354F-D69E-F5E97AE1DBF9}"/>
              </a:ext>
            </a:extLst>
          </p:cNvPr>
          <p:cNvSpPr txBox="1"/>
          <p:nvPr/>
        </p:nvSpPr>
        <p:spPr>
          <a:xfrm>
            <a:off x="3774497" y="1153967"/>
            <a:ext cx="9873357" cy="2862322"/>
          </a:xfrm>
          <a:prstGeom prst="rect">
            <a:avLst/>
          </a:prstGeom>
          <a:noFill/>
        </p:spPr>
        <p:txBody>
          <a:bodyPr wrap="square" lIns="91440" tIns="45720" rIns="91440" bIns="45720" anchor="t">
            <a:spAutoFit/>
          </a:bodyPr>
          <a:lstStyle/>
          <a:p>
            <a:r>
              <a:rPr lang="en-US" sz="3600" dirty="0">
                <a:solidFill>
                  <a:schemeClr val="dk2"/>
                </a:solidFill>
                <a:latin typeface="Gill Sans"/>
                <a:ea typeface="Gill Sans"/>
                <a:cs typeface="Gill Sans"/>
                <a:sym typeface="Gill Sans"/>
              </a:rPr>
              <a:t>Teresa Callejo</a:t>
            </a:r>
          </a:p>
          <a:p>
            <a:r>
              <a:rPr lang="en-US" sz="3600" dirty="0">
                <a:solidFill>
                  <a:schemeClr val="dk2"/>
                </a:solidFill>
                <a:latin typeface="Gill Sans"/>
                <a:ea typeface="Gill Sans"/>
                <a:cs typeface="Gill Sans"/>
                <a:sym typeface="Gill Sans"/>
              </a:rPr>
              <a:t>Career Strategy &amp; Development</a:t>
            </a:r>
          </a:p>
          <a:p>
            <a:pPr algn="ctr"/>
            <a:endParaRPr lang="en-US" sz="3600" b="0" i="0" u="none" strike="noStrike" cap="none" dirty="0">
              <a:solidFill>
                <a:schemeClr val="dk2"/>
              </a:solidFill>
              <a:latin typeface="Gill Sans"/>
              <a:ea typeface="Gill Sans"/>
              <a:cs typeface="Gill Sans"/>
              <a:sym typeface="Gill Sans"/>
            </a:endParaRPr>
          </a:p>
          <a:p>
            <a:pPr algn="ctr"/>
            <a:endParaRPr lang="en-US" sz="3600" b="0" i="0" u="none" strike="noStrike" cap="none" dirty="0">
              <a:solidFill>
                <a:schemeClr val="dk2"/>
              </a:solidFill>
              <a:latin typeface="Gill Sans"/>
              <a:ea typeface="Gill Sans"/>
              <a:cs typeface="Gill Sans"/>
              <a:sym typeface="Gill Sans"/>
            </a:endParaRPr>
          </a:p>
          <a:p>
            <a:pPr algn="ctr"/>
            <a:endParaRPr lang="en-US" sz="3600" b="0" i="0" u="none" strike="noStrike" cap="none" dirty="0">
              <a:solidFill>
                <a:schemeClr val="dk2"/>
              </a:solidFill>
              <a:latin typeface="Gill Sans"/>
              <a:ea typeface="Gill Sans"/>
              <a:cs typeface="Gill Sans"/>
              <a:sym typeface="Gill Sans"/>
            </a:endParaRPr>
          </a:p>
        </p:txBody>
      </p:sp>
      <p:pic>
        <p:nvPicPr>
          <p:cNvPr id="19458" name="Picture 2" descr="Profile image">
            <a:extLst>
              <a:ext uri="{FF2B5EF4-FFF2-40B4-BE49-F238E27FC236}">
                <a16:creationId xmlns:a16="http://schemas.microsoft.com/office/drawing/2014/main" id="{D2A99210-3E4B-563A-5FDD-78907878B6E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8104" t="6715" r="15363" b="22820"/>
          <a:stretch/>
        </p:blipFill>
        <p:spPr bwMode="auto">
          <a:xfrm>
            <a:off x="810774" y="1347944"/>
            <a:ext cx="2398759" cy="2540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1843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B932FD3-4EB5-4CE5-820F-A0000887776B}"/>
              </a:ext>
            </a:extLst>
          </p:cNvPr>
          <p:cNvGraphicFramePr>
            <a:graphicFrameLocks noChangeAspect="1"/>
          </p:cNvGraphicFramePr>
          <p:nvPr>
            <p:custDataLst>
              <p:tags r:id="rId1"/>
            </p:custDataLst>
            <p:extLst>
              <p:ext uri="{D42A27DB-BD31-4B8C-83A1-F6EECF244321}">
                <p14:modId xmlns:p14="http://schemas.microsoft.com/office/powerpoint/2010/main" val="27609751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84" imgH="385" progId="TCLayout.ActiveDocument.1">
                  <p:embed/>
                </p:oleObj>
              </mc:Choice>
              <mc:Fallback>
                <p:oleObj name="Diapositiva de think-cell" r:id="rId4" imgW="384" imgH="385" progId="TCLayout.ActiveDocument.1">
                  <p:embed/>
                  <p:pic>
                    <p:nvPicPr>
                      <p:cNvPr id="5" name="Object 4" hidden="1">
                        <a:extLst>
                          <a:ext uri="{FF2B5EF4-FFF2-40B4-BE49-F238E27FC236}">
                            <a16:creationId xmlns:a16="http://schemas.microsoft.com/office/drawing/2014/main" id="{3B932FD3-4EB5-4CE5-820F-A0000887776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35" name="Group 34">
            <a:extLst>
              <a:ext uri="{FF2B5EF4-FFF2-40B4-BE49-F238E27FC236}">
                <a16:creationId xmlns:a16="http://schemas.microsoft.com/office/drawing/2014/main" id="{34CA22C5-9CDA-439A-BABC-58E7960C1BAE}"/>
              </a:ext>
            </a:extLst>
          </p:cNvPr>
          <p:cNvGrpSpPr/>
          <p:nvPr/>
        </p:nvGrpSpPr>
        <p:grpSpPr>
          <a:xfrm>
            <a:off x="126849" y="-1"/>
            <a:ext cx="4357328" cy="6405787"/>
            <a:chOff x="126850" y="0"/>
            <a:chExt cx="3950476" cy="5902496"/>
          </a:xfrm>
        </p:grpSpPr>
        <p:grpSp>
          <p:nvGrpSpPr>
            <p:cNvPr id="24" name="Group 23">
              <a:extLst>
                <a:ext uri="{FF2B5EF4-FFF2-40B4-BE49-F238E27FC236}">
                  <a16:creationId xmlns:a16="http://schemas.microsoft.com/office/drawing/2014/main" id="{2D1DBC18-BF8B-4024-B509-F3F434398263}"/>
                </a:ext>
              </a:extLst>
            </p:cNvPr>
            <p:cNvGrpSpPr/>
            <p:nvPr/>
          </p:nvGrpSpPr>
          <p:grpSpPr>
            <a:xfrm>
              <a:off x="126850" y="1952021"/>
              <a:ext cx="3950476" cy="3950475"/>
              <a:chOff x="126850" y="1952021"/>
              <a:chExt cx="3950476" cy="3950475"/>
            </a:xfrm>
          </p:grpSpPr>
          <p:pic>
            <p:nvPicPr>
              <p:cNvPr id="4" name="Graphic 3">
                <a:extLst>
                  <a:ext uri="{FF2B5EF4-FFF2-40B4-BE49-F238E27FC236}">
                    <a16:creationId xmlns:a16="http://schemas.microsoft.com/office/drawing/2014/main" id="{A7749C11-C8E2-41E7-A5EE-193D3C142807}"/>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0800000">
                <a:off x="126850" y="1952021"/>
                <a:ext cx="3950476" cy="3950475"/>
              </a:xfrm>
              <a:prstGeom prst="rect">
                <a:avLst/>
              </a:prstGeom>
            </p:spPr>
          </p:pic>
          <p:sp>
            <p:nvSpPr>
              <p:cNvPr id="13" name="Oval 12">
                <a:extLst>
                  <a:ext uri="{FF2B5EF4-FFF2-40B4-BE49-F238E27FC236}">
                    <a16:creationId xmlns:a16="http://schemas.microsoft.com/office/drawing/2014/main" id="{4FAE7B0B-91A9-42C1-890B-8E5119980062}"/>
                  </a:ext>
                </a:extLst>
              </p:cNvPr>
              <p:cNvSpPr/>
              <p:nvPr/>
            </p:nvSpPr>
            <p:spPr>
              <a:xfrm>
                <a:off x="1050436" y="2892755"/>
                <a:ext cx="2098500" cy="20421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solidFill>
                    <a:schemeClr val="tx1">
                      <a:lumMod val="75000"/>
                      <a:lumOff val="25000"/>
                    </a:schemeClr>
                  </a:solidFill>
                  <a:latin typeface="Montserrat" panose="00000500000000000000" pitchFamily="2" charset="0"/>
                </a:endParaRPr>
              </a:p>
            </p:txBody>
          </p:sp>
          <p:sp>
            <p:nvSpPr>
              <p:cNvPr id="16" name="Graphic 3">
                <a:extLst>
                  <a:ext uri="{FF2B5EF4-FFF2-40B4-BE49-F238E27FC236}">
                    <a16:creationId xmlns:a16="http://schemas.microsoft.com/office/drawing/2014/main" id="{6BB7BE7D-C650-48FB-8E53-C8318EBB6248}"/>
                  </a:ext>
                </a:extLst>
              </p:cNvPr>
              <p:cNvSpPr/>
              <p:nvPr/>
            </p:nvSpPr>
            <p:spPr>
              <a:xfrm rot="10800000">
                <a:off x="1219315" y="3927259"/>
                <a:ext cx="823015" cy="823015"/>
              </a:xfrm>
              <a:custGeom>
                <a:avLst/>
                <a:gdLst>
                  <a:gd name="connsiteX0" fmla="*/ 740714 w 823015"/>
                  <a:gd name="connsiteY0" fmla="*/ 823016 h 823015"/>
                  <a:gd name="connsiteX1" fmla="*/ 658413 w 823015"/>
                  <a:gd name="connsiteY1" fmla="*/ 740714 h 823015"/>
                  <a:gd name="connsiteX2" fmla="*/ 82302 w 823015"/>
                  <a:gd name="connsiteY2" fmla="*/ 164603 h 823015"/>
                  <a:gd name="connsiteX3" fmla="*/ 0 w 823015"/>
                  <a:gd name="connsiteY3" fmla="*/ 82302 h 823015"/>
                  <a:gd name="connsiteX4" fmla="*/ 82302 w 823015"/>
                  <a:gd name="connsiteY4" fmla="*/ 0 h 823015"/>
                  <a:gd name="connsiteX5" fmla="*/ 823016 w 823015"/>
                  <a:gd name="connsiteY5" fmla="*/ 740714 h 823015"/>
                  <a:gd name="connsiteX6" fmla="*/ 740714 w 823015"/>
                  <a:gd name="connsiteY6" fmla="*/ 823016 h 823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3015" h="823015">
                    <a:moveTo>
                      <a:pt x="740714" y="823016"/>
                    </a:moveTo>
                    <a:cubicBezTo>
                      <a:pt x="691333" y="823016"/>
                      <a:pt x="658413" y="790095"/>
                      <a:pt x="658413" y="740714"/>
                    </a:cubicBezTo>
                    <a:cubicBezTo>
                      <a:pt x="658413" y="427968"/>
                      <a:pt x="395048" y="164603"/>
                      <a:pt x="82302" y="164603"/>
                    </a:cubicBezTo>
                    <a:cubicBezTo>
                      <a:pt x="32921" y="164603"/>
                      <a:pt x="0" y="131683"/>
                      <a:pt x="0" y="82302"/>
                    </a:cubicBezTo>
                    <a:cubicBezTo>
                      <a:pt x="0" y="32921"/>
                      <a:pt x="32921" y="0"/>
                      <a:pt x="82302" y="0"/>
                    </a:cubicBezTo>
                    <a:cubicBezTo>
                      <a:pt x="493810" y="0"/>
                      <a:pt x="823016" y="329206"/>
                      <a:pt x="823016" y="740714"/>
                    </a:cubicBezTo>
                    <a:cubicBezTo>
                      <a:pt x="823016" y="790095"/>
                      <a:pt x="790095" y="823016"/>
                      <a:pt x="740714" y="823016"/>
                    </a:cubicBezTo>
                    <a:close/>
                  </a:path>
                </a:pathLst>
              </a:custGeom>
              <a:solidFill>
                <a:srgbClr val="00B0F0"/>
              </a:solidFill>
              <a:ln w="14498" cap="flat">
                <a:solidFill>
                  <a:srgbClr val="00B0F0"/>
                </a:solidFill>
                <a:prstDash val="solid"/>
                <a:miter/>
              </a:ln>
            </p:spPr>
            <p:txBody>
              <a:bodyPr rtlCol="0" anchor="ctr"/>
              <a:lstStyle/>
              <a:p>
                <a:endParaRPr lang="en-GB"/>
              </a:p>
            </p:txBody>
          </p:sp>
          <p:sp>
            <p:nvSpPr>
              <p:cNvPr id="19" name="Oval 18">
                <a:extLst>
                  <a:ext uri="{FF2B5EF4-FFF2-40B4-BE49-F238E27FC236}">
                    <a16:creationId xmlns:a16="http://schemas.microsoft.com/office/drawing/2014/main" id="{CA0F46B9-E2CE-4C99-A678-9C18992BBCE9}"/>
                  </a:ext>
                </a:extLst>
              </p:cNvPr>
              <p:cNvSpPr/>
              <p:nvPr/>
            </p:nvSpPr>
            <p:spPr>
              <a:xfrm>
                <a:off x="1086768" y="2919624"/>
                <a:ext cx="2009274" cy="201526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lumMod val="75000"/>
                        <a:lumOff val="25000"/>
                      </a:schemeClr>
                    </a:solidFill>
                    <a:latin typeface="Montserrat" panose="00000500000000000000" pitchFamily="2" charset="0"/>
                  </a:rPr>
                  <a:t>The story you tell today</a:t>
                </a:r>
              </a:p>
            </p:txBody>
          </p:sp>
        </p:grpSp>
        <p:cxnSp>
          <p:nvCxnSpPr>
            <p:cNvPr id="29" name="Straight Connector 28">
              <a:extLst>
                <a:ext uri="{FF2B5EF4-FFF2-40B4-BE49-F238E27FC236}">
                  <a16:creationId xmlns:a16="http://schemas.microsoft.com/office/drawing/2014/main" id="{9BB7711C-29CF-4F4F-8594-AB73AED1F398}"/>
                </a:ext>
              </a:extLst>
            </p:cNvPr>
            <p:cNvCxnSpPr>
              <a:cxnSpLocks/>
              <a:endCxn id="4" idx="2"/>
            </p:cNvCxnSpPr>
            <p:nvPr/>
          </p:nvCxnSpPr>
          <p:spPr>
            <a:xfrm flipH="1">
              <a:off x="2102088" y="0"/>
              <a:ext cx="9454" cy="1952021"/>
            </a:xfrm>
            <a:prstGeom prst="line">
              <a:avLst/>
            </a:prstGeom>
            <a:ln w="63500" cmpd="sng">
              <a:solidFill>
                <a:srgbClr val="46BDFF"/>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F2B54DBE-7CD3-46E1-AA2D-9D56838D37B8}"/>
              </a:ext>
            </a:extLst>
          </p:cNvPr>
          <p:cNvGrpSpPr/>
          <p:nvPr/>
        </p:nvGrpSpPr>
        <p:grpSpPr>
          <a:xfrm>
            <a:off x="7960645" y="53311"/>
            <a:ext cx="4231355" cy="6172201"/>
            <a:chOff x="8349915" y="-1"/>
            <a:chExt cx="3834745" cy="5801978"/>
          </a:xfrm>
        </p:grpSpPr>
        <p:grpSp>
          <p:nvGrpSpPr>
            <p:cNvPr id="27" name="Group 26">
              <a:extLst>
                <a:ext uri="{FF2B5EF4-FFF2-40B4-BE49-F238E27FC236}">
                  <a16:creationId xmlns:a16="http://schemas.microsoft.com/office/drawing/2014/main" id="{C9173C59-784F-400C-B14B-F91AA9259AAC}"/>
                </a:ext>
              </a:extLst>
            </p:cNvPr>
            <p:cNvGrpSpPr/>
            <p:nvPr/>
          </p:nvGrpSpPr>
          <p:grpSpPr>
            <a:xfrm>
              <a:off x="8349915" y="1967232"/>
              <a:ext cx="3834745" cy="3834745"/>
              <a:chOff x="8349915" y="1967232"/>
              <a:chExt cx="3834745" cy="3834745"/>
            </a:xfrm>
          </p:grpSpPr>
          <p:pic>
            <p:nvPicPr>
              <p:cNvPr id="11" name="Graphic 10">
                <a:extLst>
                  <a:ext uri="{FF2B5EF4-FFF2-40B4-BE49-F238E27FC236}">
                    <a16:creationId xmlns:a16="http://schemas.microsoft.com/office/drawing/2014/main" id="{F18780D0-0E53-4C71-97EA-BA5DD8176F80}"/>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0800000">
                <a:off x="8349915" y="1967232"/>
                <a:ext cx="3834745" cy="3834745"/>
              </a:xfrm>
              <a:prstGeom prst="rect">
                <a:avLst/>
              </a:prstGeom>
            </p:spPr>
          </p:pic>
          <p:sp>
            <p:nvSpPr>
              <p:cNvPr id="15" name="Oval 14">
                <a:extLst>
                  <a:ext uri="{FF2B5EF4-FFF2-40B4-BE49-F238E27FC236}">
                    <a16:creationId xmlns:a16="http://schemas.microsoft.com/office/drawing/2014/main" id="{4A077A20-5E03-4368-9B6D-4E00D4180116}"/>
                  </a:ext>
                </a:extLst>
              </p:cNvPr>
              <p:cNvSpPr/>
              <p:nvPr/>
            </p:nvSpPr>
            <p:spPr>
              <a:xfrm>
                <a:off x="9228674" y="2863467"/>
                <a:ext cx="2032176" cy="20399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lumMod val="75000"/>
                        <a:lumOff val="25000"/>
                      </a:schemeClr>
                    </a:solidFill>
                    <a:latin typeface="Montserrat" panose="00000500000000000000" pitchFamily="2" charset="0"/>
                  </a:rPr>
                  <a:t> </a:t>
                </a:r>
              </a:p>
            </p:txBody>
          </p:sp>
          <p:sp>
            <p:nvSpPr>
              <p:cNvPr id="18" name="Graphic 3">
                <a:extLst>
                  <a:ext uri="{FF2B5EF4-FFF2-40B4-BE49-F238E27FC236}">
                    <a16:creationId xmlns:a16="http://schemas.microsoft.com/office/drawing/2014/main" id="{AA9159D6-46C8-4A8A-8D94-46A394093130}"/>
                  </a:ext>
                </a:extLst>
              </p:cNvPr>
              <p:cNvSpPr/>
              <p:nvPr/>
            </p:nvSpPr>
            <p:spPr>
              <a:xfrm rot="10800000">
                <a:off x="9383628" y="3956359"/>
                <a:ext cx="669892" cy="786887"/>
              </a:xfrm>
              <a:custGeom>
                <a:avLst/>
                <a:gdLst>
                  <a:gd name="connsiteX0" fmla="*/ 740714 w 823015"/>
                  <a:gd name="connsiteY0" fmla="*/ 823016 h 823015"/>
                  <a:gd name="connsiteX1" fmla="*/ 658413 w 823015"/>
                  <a:gd name="connsiteY1" fmla="*/ 740714 h 823015"/>
                  <a:gd name="connsiteX2" fmla="*/ 82302 w 823015"/>
                  <a:gd name="connsiteY2" fmla="*/ 164603 h 823015"/>
                  <a:gd name="connsiteX3" fmla="*/ 0 w 823015"/>
                  <a:gd name="connsiteY3" fmla="*/ 82302 h 823015"/>
                  <a:gd name="connsiteX4" fmla="*/ 82302 w 823015"/>
                  <a:gd name="connsiteY4" fmla="*/ 0 h 823015"/>
                  <a:gd name="connsiteX5" fmla="*/ 823016 w 823015"/>
                  <a:gd name="connsiteY5" fmla="*/ 740714 h 823015"/>
                  <a:gd name="connsiteX6" fmla="*/ 740714 w 823015"/>
                  <a:gd name="connsiteY6" fmla="*/ 823016 h 823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3015" h="823015">
                    <a:moveTo>
                      <a:pt x="740714" y="823016"/>
                    </a:moveTo>
                    <a:cubicBezTo>
                      <a:pt x="691333" y="823016"/>
                      <a:pt x="658413" y="790095"/>
                      <a:pt x="658413" y="740714"/>
                    </a:cubicBezTo>
                    <a:cubicBezTo>
                      <a:pt x="658413" y="427968"/>
                      <a:pt x="395048" y="164603"/>
                      <a:pt x="82302" y="164603"/>
                    </a:cubicBezTo>
                    <a:cubicBezTo>
                      <a:pt x="32921" y="164603"/>
                      <a:pt x="0" y="131683"/>
                      <a:pt x="0" y="82302"/>
                    </a:cubicBezTo>
                    <a:cubicBezTo>
                      <a:pt x="0" y="32921"/>
                      <a:pt x="32921" y="0"/>
                      <a:pt x="82302" y="0"/>
                    </a:cubicBezTo>
                    <a:cubicBezTo>
                      <a:pt x="493810" y="0"/>
                      <a:pt x="823016" y="329206"/>
                      <a:pt x="823016" y="740714"/>
                    </a:cubicBezTo>
                    <a:cubicBezTo>
                      <a:pt x="823016" y="790095"/>
                      <a:pt x="790095" y="823016"/>
                      <a:pt x="740714" y="823016"/>
                    </a:cubicBezTo>
                    <a:close/>
                  </a:path>
                </a:pathLst>
              </a:custGeom>
              <a:solidFill>
                <a:srgbClr val="D80011"/>
              </a:solidFill>
              <a:ln w="14498" cap="flat">
                <a:noFill/>
                <a:prstDash val="solid"/>
                <a:miter/>
              </a:ln>
            </p:spPr>
            <p:txBody>
              <a:bodyPr rtlCol="0" anchor="ctr"/>
              <a:lstStyle/>
              <a:p>
                <a:endParaRPr lang="en-GB"/>
              </a:p>
            </p:txBody>
          </p:sp>
          <p:sp>
            <p:nvSpPr>
              <p:cNvPr id="23" name="Oval 22">
                <a:extLst>
                  <a:ext uri="{FF2B5EF4-FFF2-40B4-BE49-F238E27FC236}">
                    <a16:creationId xmlns:a16="http://schemas.microsoft.com/office/drawing/2014/main" id="{4CF06BAB-35D8-4EA6-8184-C75B50B622C7}"/>
                  </a:ext>
                </a:extLst>
              </p:cNvPr>
              <p:cNvSpPr/>
              <p:nvPr/>
            </p:nvSpPr>
            <p:spPr>
              <a:xfrm>
                <a:off x="9155973" y="2863467"/>
                <a:ext cx="2311352" cy="185597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lumMod val="75000"/>
                        <a:lumOff val="25000"/>
                      </a:schemeClr>
                    </a:solidFill>
                    <a:latin typeface="Montserrat" panose="00000500000000000000" pitchFamily="2" charset="0"/>
                  </a:rPr>
                  <a:t> </a:t>
                </a:r>
              </a:p>
              <a:p>
                <a:pPr algn="ctr"/>
                <a:r>
                  <a:rPr lang="en-GB" dirty="0">
                    <a:solidFill>
                      <a:schemeClr val="tx1">
                        <a:lumMod val="75000"/>
                        <a:lumOff val="25000"/>
                      </a:schemeClr>
                    </a:solidFill>
                    <a:latin typeface="Montserrat" panose="00000500000000000000" pitchFamily="2" charset="0"/>
                  </a:rPr>
                  <a:t>Wild idea!</a:t>
                </a:r>
              </a:p>
              <a:p>
                <a:pPr algn="ctr"/>
                <a:r>
                  <a:rPr lang="en-US" dirty="0">
                    <a:solidFill>
                      <a:schemeClr val="tx1">
                        <a:lumMod val="75000"/>
                        <a:lumOff val="25000"/>
                      </a:schemeClr>
                    </a:solidFill>
                    <a:latin typeface="Montserrat" panose="00000500000000000000" pitchFamily="2" charset="0"/>
                  </a:rPr>
                  <a:t>If $$$, Image, Status did not matter</a:t>
                </a:r>
                <a:endParaRPr lang="en-GB" dirty="0">
                  <a:solidFill>
                    <a:schemeClr val="tx1">
                      <a:lumMod val="75000"/>
                      <a:lumOff val="25000"/>
                    </a:schemeClr>
                  </a:solidFill>
                  <a:latin typeface="Montserrat" panose="00000500000000000000" pitchFamily="2" charset="0"/>
                </a:endParaRPr>
              </a:p>
            </p:txBody>
          </p:sp>
        </p:grpSp>
        <p:cxnSp>
          <p:nvCxnSpPr>
            <p:cNvPr id="32" name="Straight Connector 31">
              <a:extLst>
                <a:ext uri="{FF2B5EF4-FFF2-40B4-BE49-F238E27FC236}">
                  <a16:creationId xmlns:a16="http://schemas.microsoft.com/office/drawing/2014/main" id="{BC556397-5F03-4708-B13D-34D79DE2F14C}"/>
                </a:ext>
              </a:extLst>
            </p:cNvPr>
            <p:cNvCxnSpPr>
              <a:cxnSpLocks/>
            </p:cNvCxnSpPr>
            <p:nvPr/>
          </p:nvCxnSpPr>
          <p:spPr>
            <a:xfrm flipH="1">
              <a:off x="10239597" y="-1"/>
              <a:ext cx="9454" cy="1952021"/>
            </a:xfrm>
            <a:prstGeom prst="line">
              <a:avLst/>
            </a:prstGeom>
            <a:ln w="63500" cmpd="sng">
              <a:solidFill>
                <a:srgbClr val="D80011"/>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069FB13E-4D1F-4E91-B1B3-B0A423C5A8AA}"/>
              </a:ext>
            </a:extLst>
          </p:cNvPr>
          <p:cNvGrpSpPr/>
          <p:nvPr/>
        </p:nvGrpSpPr>
        <p:grpSpPr>
          <a:xfrm>
            <a:off x="4233219" y="-1"/>
            <a:ext cx="4357328" cy="6703517"/>
            <a:chOff x="4233219" y="-1"/>
            <a:chExt cx="4357328" cy="6703517"/>
          </a:xfrm>
        </p:grpSpPr>
        <p:grpSp>
          <p:nvGrpSpPr>
            <p:cNvPr id="25" name="Group 24">
              <a:extLst>
                <a:ext uri="{FF2B5EF4-FFF2-40B4-BE49-F238E27FC236}">
                  <a16:creationId xmlns:a16="http://schemas.microsoft.com/office/drawing/2014/main" id="{9A33E23E-AC71-4937-BA63-96BC361813B9}"/>
                </a:ext>
              </a:extLst>
            </p:cNvPr>
            <p:cNvGrpSpPr/>
            <p:nvPr/>
          </p:nvGrpSpPr>
          <p:grpSpPr>
            <a:xfrm>
              <a:off x="4233219" y="2482728"/>
              <a:ext cx="4357328" cy="4220788"/>
              <a:chOff x="4178626" y="1979050"/>
              <a:chExt cx="3834745" cy="3834745"/>
            </a:xfrm>
          </p:grpSpPr>
          <p:pic>
            <p:nvPicPr>
              <p:cNvPr id="10" name="Graphic 9">
                <a:extLst>
                  <a:ext uri="{FF2B5EF4-FFF2-40B4-BE49-F238E27FC236}">
                    <a16:creationId xmlns:a16="http://schemas.microsoft.com/office/drawing/2014/main" id="{24146129-7D29-469B-8BA3-5D71571A9C33}"/>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800000">
                <a:off x="4178626" y="1979050"/>
                <a:ext cx="3834745" cy="3834745"/>
              </a:xfrm>
              <a:prstGeom prst="rect">
                <a:avLst/>
              </a:prstGeom>
            </p:spPr>
          </p:pic>
          <p:sp>
            <p:nvSpPr>
              <p:cNvPr id="14" name="Oval 13">
                <a:extLst>
                  <a:ext uri="{FF2B5EF4-FFF2-40B4-BE49-F238E27FC236}">
                    <a16:creationId xmlns:a16="http://schemas.microsoft.com/office/drawing/2014/main" id="{70C97E6F-0E01-411A-9A1B-3D5894A52F11}"/>
                  </a:ext>
                </a:extLst>
              </p:cNvPr>
              <p:cNvSpPr/>
              <p:nvPr/>
            </p:nvSpPr>
            <p:spPr>
              <a:xfrm>
                <a:off x="5079819" y="2926433"/>
                <a:ext cx="2032360" cy="198711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lumMod val="75000"/>
                      <a:lumOff val="25000"/>
                    </a:schemeClr>
                  </a:solidFill>
                  <a:latin typeface="Montserrat" panose="00000500000000000000" pitchFamily="2" charset="0"/>
                </a:endParaRPr>
              </a:p>
            </p:txBody>
          </p:sp>
          <p:sp>
            <p:nvSpPr>
              <p:cNvPr id="17" name="Graphic 3">
                <a:extLst>
                  <a:ext uri="{FF2B5EF4-FFF2-40B4-BE49-F238E27FC236}">
                    <a16:creationId xmlns:a16="http://schemas.microsoft.com/office/drawing/2014/main" id="{DA4BCD63-CD5A-4B5C-9952-6BC8C35DCD46}"/>
                  </a:ext>
                </a:extLst>
              </p:cNvPr>
              <p:cNvSpPr/>
              <p:nvPr/>
            </p:nvSpPr>
            <p:spPr>
              <a:xfrm rot="10800000">
                <a:off x="5189264" y="4001449"/>
                <a:ext cx="656970" cy="721455"/>
              </a:xfrm>
              <a:custGeom>
                <a:avLst/>
                <a:gdLst>
                  <a:gd name="connsiteX0" fmla="*/ 740714 w 823015"/>
                  <a:gd name="connsiteY0" fmla="*/ 823016 h 823015"/>
                  <a:gd name="connsiteX1" fmla="*/ 658413 w 823015"/>
                  <a:gd name="connsiteY1" fmla="*/ 740714 h 823015"/>
                  <a:gd name="connsiteX2" fmla="*/ 82302 w 823015"/>
                  <a:gd name="connsiteY2" fmla="*/ 164603 h 823015"/>
                  <a:gd name="connsiteX3" fmla="*/ 0 w 823015"/>
                  <a:gd name="connsiteY3" fmla="*/ 82302 h 823015"/>
                  <a:gd name="connsiteX4" fmla="*/ 82302 w 823015"/>
                  <a:gd name="connsiteY4" fmla="*/ 0 h 823015"/>
                  <a:gd name="connsiteX5" fmla="*/ 823016 w 823015"/>
                  <a:gd name="connsiteY5" fmla="*/ 740714 h 823015"/>
                  <a:gd name="connsiteX6" fmla="*/ 740714 w 823015"/>
                  <a:gd name="connsiteY6" fmla="*/ 823016 h 823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3015" h="823015">
                    <a:moveTo>
                      <a:pt x="740714" y="823016"/>
                    </a:moveTo>
                    <a:cubicBezTo>
                      <a:pt x="691333" y="823016"/>
                      <a:pt x="658413" y="790095"/>
                      <a:pt x="658413" y="740714"/>
                    </a:cubicBezTo>
                    <a:cubicBezTo>
                      <a:pt x="658413" y="427968"/>
                      <a:pt x="395048" y="164603"/>
                      <a:pt x="82302" y="164603"/>
                    </a:cubicBezTo>
                    <a:cubicBezTo>
                      <a:pt x="32921" y="164603"/>
                      <a:pt x="0" y="131683"/>
                      <a:pt x="0" y="82302"/>
                    </a:cubicBezTo>
                    <a:cubicBezTo>
                      <a:pt x="0" y="32921"/>
                      <a:pt x="32921" y="0"/>
                      <a:pt x="82302" y="0"/>
                    </a:cubicBezTo>
                    <a:cubicBezTo>
                      <a:pt x="493810" y="0"/>
                      <a:pt x="823016" y="329206"/>
                      <a:pt x="823016" y="740714"/>
                    </a:cubicBezTo>
                    <a:cubicBezTo>
                      <a:pt x="823016" y="790095"/>
                      <a:pt x="790095" y="823016"/>
                      <a:pt x="740714" y="823016"/>
                    </a:cubicBezTo>
                    <a:close/>
                  </a:path>
                </a:pathLst>
              </a:custGeom>
              <a:solidFill>
                <a:srgbClr val="79A52A"/>
              </a:solidFill>
              <a:ln w="14498" cap="flat">
                <a:noFill/>
                <a:prstDash val="solid"/>
                <a:miter/>
              </a:ln>
            </p:spPr>
            <p:txBody>
              <a:bodyPr rtlCol="0" anchor="ctr"/>
              <a:lstStyle/>
              <a:p>
                <a:endParaRPr lang="en-GB"/>
              </a:p>
            </p:txBody>
          </p:sp>
          <p:sp>
            <p:nvSpPr>
              <p:cNvPr id="22" name="Oval 21">
                <a:extLst>
                  <a:ext uri="{FF2B5EF4-FFF2-40B4-BE49-F238E27FC236}">
                    <a16:creationId xmlns:a16="http://schemas.microsoft.com/office/drawing/2014/main" id="{75438CEE-1A83-49CC-97D8-3E81E2A11B1F}"/>
                  </a:ext>
                </a:extLst>
              </p:cNvPr>
              <p:cNvSpPr/>
              <p:nvPr/>
            </p:nvSpPr>
            <p:spPr>
              <a:xfrm>
                <a:off x="4894049" y="2902867"/>
                <a:ext cx="2403899" cy="198711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lumMod val="75000"/>
                        <a:lumOff val="25000"/>
                      </a:schemeClr>
                    </a:solidFill>
                    <a:latin typeface="Montserrat" panose="00000500000000000000" pitchFamily="2" charset="0"/>
                  </a:rPr>
                  <a:t>What if the option 1 wasn’t an option anymore? </a:t>
                </a:r>
              </a:p>
            </p:txBody>
          </p:sp>
        </p:grpSp>
        <p:cxnSp>
          <p:nvCxnSpPr>
            <p:cNvPr id="33" name="Straight Connector 32">
              <a:extLst>
                <a:ext uri="{FF2B5EF4-FFF2-40B4-BE49-F238E27FC236}">
                  <a16:creationId xmlns:a16="http://schemas.microsoft.com/office/drawing/2014/main" id="{FFEC684E-0369-4F84-84FE-FBF3348E5F2D}"/>
                </a:ext>
              </a:extLst>
            </p:cNvPr>
            <p:cNvCxnSpPr>
              <a:cxnSpLocks/>
            </p:cNvCxnSpPr>
            <p:nvPr/>
          </p:nvCxnSpPr>
          <p:spPr>
            <a:xfrm flipH="1">
              <a:off x="6411883" y="-1"/>
              <a:ext cx="14037" cy="2477395"/>
            </a:xfrm>
            <a:prstGeom prst="line">
              <a:avLst/>
            </a:prstGeom>
            <a:ln w="63500" cmpd="sng">
              <a:solidFill>
                <a:srgbClr val="79A52A"/>
              </a:solidFill>
            </a:ln>
          </p:spPr>
          <p:style>
            <a:lnRef idx="1">
              <a:schemeClr val="accent1"/>
            </a:lnRef>
            <a:fillRef idx="0">
              <a:schemeClr val="accent1"/>
            </a:fillRef>
            <a:effectRef idx="0">
              <a:schemeClr val="accent1"/>
            </a:effectRef>
            <a:fontRef idx="minor">
              <a:schemeClr val="tx1"/>
            </a:fontRef>
          </p:style>
        </p:cxnSp>
      </p:grpSp>
      <p:sp>
        <p:nvSpPr>
          <p:cNvPr id="8" name="Title 1">
            <a:extLst>
              <a:ext uri="{FF2B5EF4-FFF2-40B4-BE49-F238E27FC236}">
                <a16:creationId xmlns:a16="http://schemas.microsoft.com/office/drawing/2014/main" id="{53070940-1196-9658-4D38-735673B6CE88}"/>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rgbClr val="000066"/>
                </a:solidFill>
                <a:latin typeface="Montserrat ExtraBold" panose="00000900000000000000" pitchFamily="2" charset="0"/>
                <a:ea typeface="+mj-ea"/>
                <a:cs typeface="+mj-cs"/>
              </a:defRPr>
            </a:lvl1pPr>
          </a:lstStyle>
          <a:p>
            <a:r>
              <a:rPr lang="en-GB" dirty="0"/>
              <a:t>LIFE &amp; CAREER SCENARIOS:  ODYSSEYS</a:t>
            </a:r>
          </a:p>
        </p:txBody>
      </p:sp>
      <p:pic>
        <p:nvPicPr>
          <p:cNvPr id="9" name="Picture 6" descr="Stanford Life Design Lab">
            <a:extLst>
              <a:ext uri="{FF2B5EF4-FFF2-40B4-BE49-F238E27FC236}">
                <a16:creationId xmlns:a16="http://schemas.microsoft.com/office/drawing/2014/main" id="{260AE8B1-F4D0-D729-0702-FE5756F4EFC1}"/>
              </a:ext>
            </a:extLst>
          </p:cNvPr>
          <p:cNvPicPr>
            <a:picLocks noChangeAspect="1" noChangeArrowheads="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sp>
        <p:nvSpPr>
          <p:cNvPr id="2" name="Hexagon 1">
            <a:extLst>
              <a:ext uri="{FF2B5EF4-FFF2-40B4-BE49-F238E27FC236}">
                <a16:creationId xmlns:a16="http://schemas.microsoft.com/office/drawing/2014/main" id="{BC81B1AE-206D-1244-1D1B-895F4B9AEB9B}"/>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Tree>
    <p:extLst>
      <p:ext uri="{BB962C8B-B14F-4D97-AF65-F5344CB8AC3E}">
        <p14:creationId xmlns:p14="http://schemas.microsoft.com/office/powerpoint/2010/main" val="27257460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AC4CC-7ED0-2CDD-F84B-63C2D660A15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B139662-E3B9-D8B4-016E-1867292723B2}"/>
              </a:ext>
            </a:extLst>
          </p:cNvPr>
          <p:cNvSpPr/>
          <p:nvPr/>
        </p:nvSpPr>
        <p:spPr>
          <a:xfrm>
            <a:off x="5994906" y="3227041"/>
            <a:ext cx="223138" cy="300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3" name="Picture 10">
            <a:extLst>
              <a:ext uri="{FF2B5EF4-FFF2-40B4-BE49-F238E27FC236}">
                <a16:creationId xmlns:a16="http://schemas.microsoft.com/office/drawing/2014/main" id="{3A042BF6-46E6-B1DC-4C07-E5BCA0A220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85" y="575247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2B79938-B3D2-DD70-4AD6-C184EB4BA2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45" y="5473700"/>
            <a:ext cx="1790700" cy="1384300"/>
          </a:xfrm>
          <a:prstGeom prst="rect">
            <a:avLst/>
          </a:prstGeom>
        </p:spPr>
      </p:pic>
      <p:sp>
        <p:nvSpPr>
          <p:cNvPr id="7" name="Rectangle 1">
            <a:extLst>
              <a:ext uri="{FF2B5EF4-FFF2-40B4-BE49-F238E27FC236}">
                <a16:creationId xmlns:a16="http://schemas.microsoft.com/office/drawing/2014/main" id="{28211A85-F973-6DFA-F5AC-FDD6638CF841}"/>
              </a:ext>
            </a:extLst>
          </p:cNvPr>
          <p:cNvSpPr txBox="1">
            <a:spLocks noChangeArrowheads="1"/>
          </p:cNvSpPr>
          <p:nvPr/>
        </p:nvSpPr>
        <p:spPr>
          <a:xfrm>
            <a:off x="1038008" y="892481"/>
            <a:ext cx="8270736"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WORKBOOK _ PAGES 10, 11 &amp; 12</a:t>
            </a:r>
          </a:p>
        </p:txBody>
      </p:sp>
      <p:sp>
        <p:nvSpPr>
          <p:cNvPr id="8" name="Google Shape;352;p11">
            <a:extLst>
              <a:ext uri="{FF2B5EF4-FFF2-40B4-BE49-F238E27FC236}">
                <a16:creationId xmlns:a16="http://schemas.microsoft.com/office/drawing/2014/main" id="{9278ED86-4979-0FB9-AD8F-CCE2B2309957}"/>
              </a:ext>
            </a:extLst>
          </p:cNvPr>
          <p:cNvSpPr txBox="1"/>
          <p:nvPr/>
        </p:nvSpPr>
        <p:spPr>
          <a:xfrm>
            <a:off x="1670229" y="2679444"/>
            <a:ext cx="8267478" cy="216978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cs typeface="Gill Sans"/>
                <a:sym typeface="Arial"/>
              </a:rPr>
              <a:t>REFLECTION_MODULE 2 </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Turn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to</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page 10, 11 &amp; 12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of</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your</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Career</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Transition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Workbook</a:t>
            </a:r>
            <a:endParaRPr kumimoji="0" lang="es-ES" sz="2500" b="0" i="0" u="none" strike="noStrike" kern="0" cap="none" spc="0" normalizeH="0" baseline="0" noProof="0" dirty="0">
              <a:ln>
                <a:noFill/>
              </a:ln>
              <a:solidFill>
                <a:srgbClr val="0033A0"/>
              </a:solidFill>
              <a:effectLst/>
              <a:uLnTx/>
              <a:uFillTx/>
              <a:latin typeface="Gill Sans"/>
              <a:cs typeface="Gill Sans"/>
              <a:sym typeface="Arial"/>
            </a:endParaRP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endParaRPr kumimoji="0" lang="es-ES" sz="2500" b="0" i="0" u="none" strike="noStrike" kern="0" cap="none" spc="0" normalizeH="0" baseline="0" noProof="0" dirty="0">
              <a:ln>
                <a:noFill/>
              </a:ln>
              <a:solidFill>
                <a:srgbClr val="0033A0"/>
              </a:solidFill>
              <a:effectLst/>
              <a:uLnTx/>
              <a:uFillTx/>
              <a:latin typeface="Gill Sans"/>
              <a:cs typeface="Gill Sans"/>
              <a:sym typeface="Arial"/>
            </a:endParaRPr>
          </a:p>
        </p:txBody>
      </p:sp>
      <p:pic>
        <p:nvPicPr>
          <p:cNvPr id="9" name="Graphic 8" descr="Open book outline">
            <a:extLst>
              <a:ext uri="{FF2B5EF4-FFF2-40B4-BE49-F238E27FC236}">
                <a16:creationId xmlns:a16="http://schemas.microsoft.com/office/drawing/2014/main" id="{6EDB2BF2-5C4B-B8A6-083B-04E2F06086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6179" y="1399102"/>
            <a:ext cx="2365234" cy="2365234"/>
          </a:xfrm>
          <a:prstGeom prst="rect">
            <a:avLst/>
          </a:prstGeom>
        </p:spPr>
      </p:pic>
      <p:pic>
        <p:nvPicPr>
          <p:cNvPr id="10" name="Graphic 9" descr="Marker with solid fill">
            <a:extLst>
              <a:ext uri="{FF2B5EF4-FFF2-40B4-BE49-F238E27FC236}">
                <a16:creationId xmlns:a16="http://schemas.microsoft.com/office/drawing/2014/main" id="{F3217289-1A85-A307-B3C2-97F351E762A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573" y="2246383"/>
            <a:ext cx="914400" cy="914400"/>
          </a:xfrm>
          <a:prstGeom prst="rect">
            <a:avLst/>
          </a:prstGeom>
        </p:spPr>
      </p:pic>
    </p:spTree>
    <p:extLst>
      <p:ext uri="{BB962C8B-B14F-4D97-AF65-F5344CB8AC3E}">
        <p14:creationId xmlns:p14="http://schemas.microsoft.com/office/powerpoint/2010/main" val="3138221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AE5F7-A74E-EC64-A45A-2203CC45367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AA07A5F-1241-D2A4-BBEF-6416598678D1}"/>
              </a:ext>
            </a:extLst>
          </p:cNvPr>
          <p:cNvSpPr/>
          <p:nvPr/>
        </p:nvSpPr>
        <p:spPr>
          <a:xfrm>
            <a:off x="5994906" y="3227041"/>
            <a:ext cx="223138" cy="300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3" name="Picture 10">
            <a:extLst>
              <a:ext uri="{FF2B5EF4-FFF2-40B4-BE49-F238E27FC236}">
                <a16:creationId xmlns:a16="http://schemas.microsoft.com/office/drawing/2014/main" id="{B8ADFBB8-01BE-A5DE-B942-9ACF5061DE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85" y="575247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F10B61CB-53D3-3AD5-9361-D8875E33E8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45" y="5473700"/>
            <a:ext cx="1790700" cy="1384300"/>
          </a:xfrm>
          <a:prstGeom prst="rect">
            <a:avLst/>
          </a:prstGeom>
        </p:spPr>
      </p:pic>
      <p:sp>
        <p:nvSpPr>
          <p:cNvPr id="8" name="Google Shape;352;p11">
            <a:extLst>
              <a:ext uri="{FF2B5EF4-FFF2-40B4-BE49-F238E27FC236}">
                <a16:creationId xmlns:a16="http://schemas.microsoft.com/office/drawing/2014/main" id="{1090C82E-ADBD-832A-53BE-7DD0EED98349}"/>
              </a:ext>
            </a:extLst>
          </p:cNvPr>
          <p:cNvSpPr txBox="1"/>
          <p:nvPr/>
        </p:nvSpPr>
        <p:spPr>
          <a:xfrm>
            <a:off x="1377773" y="288425"/>
            <a:ext cx="8267478" cy="216978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cs typeface="Gill Sans"/>
                <a:sym typeface="Arial"/>
              </a:rPr>
              <a:t>REFLECTION_MODULE 2 </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Turn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to</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page 10, 11 &amp; 12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of</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Career</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Transition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Workbook</a:t>
            </a:r>
            <a:endParaRPr kumimoji="0" lang="es-ES" sz="2500" b="0" i="0" u="none" strike="noStrike" kern="0" cap="none" spc="0" normalizeH="0" baseline="0" noProof="0" dirty="0">
              <a:ln>
                <a:noFill/>
              </a:ln>
              <a:solidFill>
                <a:srgbClr val="0033A0"/>
              </a:solidFill>
              <a:effectLst/>
              <a:uLnTx/>
              <a:uFillTx/>
              <a:latin typeface="Gill Sans"/>
              <a:cs typeface="Gill Sans"/>
              <a:sym typeface="Arial"/>
            </a:endParaRP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endParaRPr kumimoji="0" lang="es-ES" sz="2500" b="0" i="0" u="none" strike="noStrike" kern="0" cap="none" spc="0" normalizeH="0" baseline="0" noProof="0" dirty="0">
              <a:ln>
                <a:noFill/>
              </a:ln>
              <a:solidFill>
                <a:srgbClr val="0033A0"/>
              </a:solidFill>
              <a:effectLst/>
              <a:uLnTx/>
              <a:uFillTx/>
              <a:latin typeface="Gill Sans"/>
              <a:cs typeface="Gill Sans"/>
              <a:sym typeface="Arial"/>
            </a:endParaRPr>
          </a:p>
        </p:txBody>
      </p:sp>
      <p:pic>
        <p:nvPicPr>
          <p:cNvPr id="9" name="Graphic 8" descr="Open book outline">
            <a:extLst>
              <a:ext uri="{FF2B5EF4-FFF2-40B4-BE49-F238E27FC236}">
                <a16:creationId xmlns:a16="http://schemas.microsoft.com/office/drawing/2014/main" id="{89564FE6-1B70-89D5-75CE-C9233ECA45D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6179" y="1399102"/>
            <a:ext cx="2365234" cy="2365234"/>
          </a:xfrm>
          <a:prstGeom prst="rect">
            <a:avLst/>
          </a:prstGeom>
        </p:spPr>
      </p:pic>
      <p:pic>
        <p:nvPicPr>
          <p:cNvPr id="10" name="Graphic 9" descr="Marker with solid fill">
            <a:extLst>
              <a:ext uri="{FF2B5EF4-FFF2-40B4-BE49-F238E27FC236}">
                <a16:creationId xmlns:a16="http://schemas.microsoft.com/office/drawing/2014/main" id="{B73E2632-D483-181B-F42D-5D429B21C54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4913" y="-7241"/>
            <a:ext cx="914400" cy="914400"/>
          </a:xfrm>
          <a:prstGeom prst="rect">
            <a:avLst/>
          </a:prstGeom>
        </p:spPr>
      </p:pic>
      <p:pic>
        <p:nvPicPr>
          <p:cNvPr id="12" name="Picture 11" descr="A screenshot of a computer&#10;&#10;Description automatically generated">
            <a:extLst>
              <a:ext uri="{FF2B5EF4-FFF2-40B4-BE49-F238E27FC236}">
                <a16:creationId xmlns:a16="http://schemas.microsoft.com/office/drawing/2014/main" id="{0D37BB40-38BA-7088-80F6-918EFB642D41}"/>
              </a:ext>
            </a:extLst>
          </p:cNvPr>
          <p:cNvPicPr>
            <a:picLocks noChangeAspect="1"/>
          </p:cNvPicPr>
          <p:nvPr/>
        </p:nvPicPr>
        <p:blipFill>
          <a:blip r:embed="rId9">
            <a:extLst>
              <a:ext uri="{28A0092B-C50C-407E-A947-70E740481C1C}">
                <a14:useLocalDpi xmlns:a14="http://schemas.microsoft.com/office/drawing/2010/main" val="0"/>
              </a:ext>
            </a:extLst>
          </a:blip>
          <a:srcRect l="12651" t="19036" r="10128" b="3391"/>
          <a:stretch/>
        </p:blipFill>
        <p:spPr>
          <a:xfrm>
            <a:off x="1377773" y="1995448"/>
            <a:ext cx="6001900" cy="3768229"/>
          </a:xfrm>
          <a:prstGeom prst="rect">
            <a:avLst/>
          </a:prstGeom>
        </p:spPr>
      </p:pic>
    </p:spTree>
    <p:extLst>
      <p:ext uri="{BB962C8B-B14F-4D97-AF65-F5344CB8AC3E}">
        <p14:creationId xmlns:p14="http://schemas.microsoft.com/office/powerpoint/2010/main" val="31965140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AF53556-8CF3-460D-879C-2018AE4A3116}"/>
              </a:ext>
            </a:extLst>
          </p:cNvPr>
          <p:cNvGraphicFramePr>
            <a:graphicFrameLocks noChangeAspect="1"/>
          </p:cNvGraphicFramePr>
          <p:nvPr>
            <p:custDataLst>
              <p:tags r:id="rId1"/>
            </p:custDataLst>
            <p:extLst>
              <p:ext uri="{D42A27DB-BD31-4B8C-83A1-F6EECF244321}">
                <p14:modId xmlns:p14="http://schemas.microsoft.com/office/powerpoint/2010/main" val="3388036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84" imgH="385" progId="TCLayout.ActiveDocument.1">
                  <p:embed/>
                </p:oleObj>
              </mc:Choice>
              <mc:Fallback>
                <p:oleObj name="Diapositiva de think-cell" r:id="rId4" imgW="384" imgH="385" progId="TCLayout.ActiveDocument.1">
                  <p:embed/>
                  <p:pic>
                    <p:nvPicPr>
                      <p:cNvPr id="3" name="Object 2" hidden="1">
                        <a:extLst>
                          <a:ext uri="{FF2B5EF4-FFF2-40B4-BE49-F238E27FC236}">
                            <a16:creationId xmlns:a16="http://schemas.microsoft.com/office/drawing/2014/main" id="{4AF53556-8CF3-460D-879C-2018AE4A311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32" name="Group 31">
            <a:extLst>
              <a:ext uri="{FF2B5EF4-FFF2-40B4-BE49-F238E27FC236}">
                <a16:creationId xmlns:a16="http://schemas.microsoft.com/office/drawing/2014/main" id="{E10BDA4C-F527-4DAF-9D2B-D95DC239E462}"/>
              </a:ext>
            </a:extLst>
          </p:cNvPr>
          <p:cNvGrpSpPr/>
          <p:nvPr/>
        </p:nvGrpSpPr>
        <p:grpSpPr>
          <a:xfrm>
            <a:off x="15915" y="560582"/>
            <a:ext cx="12043911" cy="6391275"/>
            <a:chOff x="-12507" y="-76200"/>
            <a:chExt cx="13894279" cy="8204200"/>
          </a:xfrm>
        </p:grpSpPr>
        <p:grpSp>
          <p:nvGrpSpPr>
            <p:cNvPr id="35" name="Group 34">
              <a:extLst>
                <a:ext uri="{FF2B5EF4-FFF2-40B4-BE49-F238E27FC236}">
                  <a16:creationId xmlns:a16="http://schemas.microsoft.com/office/drawing/2014/main" id="{46ADB9E7-5B07-4E72-9FA0-8F21AB6C044F}"/>
                </a:ext>
              </a:extLst>
            </p:cNvPr>
            <p:cNvGrpSpPr/>
            <p:nvPr/>
          </p:nvGrpSpPr>
          <p:grpSpPr>
            <a:xfrm>
              <a:off x="-12507" y="-76200"/>
              <a:ext cx="13894279" cy="8204200"/>
              <a:chOff x="-12507" y="-86949"/>
              <a:chExt cx="16427220" cy="9361669"/>
            </a:xfrm>
          </p:grpSpPr>
          <p:pic>
            <p:nvPicPr>
              <p:cNvPr id="37" name="Picture 36">
                <a:extLst>
                  <a:ext uri="{FF2B5EF4-FFF2-40B4-BE49-F238E27FC236}">
                    <a16:creationId xmlns:a16="http://schemas.microsoft.com/office/drawing/2014/main" id="{45FABA8B-0471-438B-9B46-21B8893256C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b="41170"/>
              <a:stretch/>
            </p:blipFill>
            <p:spPr>
              <a:xfrm>
                <a:off x="-12507" y="7041397"/>
                <a:ext cx="9309535" cy="2233323"/>
              </a:xfrm>
              <a:prstGeom prst="rect">
                <a:avLst/>
              </a:prstGeom>
            </p:spPr>
          </p:pic>
          <p:sp>
            <p:nvSpPr>
              <p:cNvPr id="38" name="TextBox 37">
                <a:extLst>
                  <a:ext uri="{FF2B5EF4-FFF2-40B4-BE49-F238E27FC236}">
                    <a16:creationId xmlns:a16="http://schemas.microsoft.com/office/drawing/2014/main" id="{750C431D-EC06-4578-92B8-7718F224270C}"/>
                  </a:ext>
                </a:extLst>
              </p:cNvPr>
              <p:cNvSpPr txBox="1"/>
              <p:nvPr/>
            </p:nvSpPr>
            <p:spPr>
              <a:xfrm>
                <a:off x="9297028" y="6548696"/>
                <a:ext cx="6769971" cy="2614486"/>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81283" tIns="81283" rIns="81283" bIns="81283" numCol="1" spcCol="25401"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AFF0"/>
                    </a:solidFill>
                    <a:effectLst/>
                    <a:uLnTx/>
                    <a:uFillTx/>
                    <a:latin typeface="Calibri"/>
                    <a:ea typeface="+mn-ea"/>
                    <a:cs typeface="+mn-cs"/>
                  </a:rPr>
                  <a:t>6 word title:</a:t>
                </a:r>
              </a:p>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__________________________</a:t>
                </a:r>
              </a:p>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FF0"/>
                    </a:solidFill>
                    <a:effectLst/>
                    <a:uLnTx/>
                    <a:uFillTx/>
                    <a:latin typeface="Calibri"/>
                    <a:ea typeface="+mn-ea"/>
                    <a:cs typeface="+mn-cs"/>
                  </a:rPr>
                  <a:t>Questions this plan addresses:</a:t>
                </a:r>
              </a:p>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__________________________</a:t>
                </a:r>
              </a:p>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__________________________</a:t>
                </a:r>
              </a:p>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__________________________</a:t>
                </a:r>
              </a:p>
            </p:txBody>
          </p:sp>
          <p:grpSp>
            <p:nvGrpSpPr>
              <p:cNvPr id="39" name="Group 38">
                <a:extLst>
                  <a:ext uri="{FF2B5EF4-FFF2-40B4-BE49-F238E27FC236}">
                    <a16:creationId xmlns:a16="http://schemas.microsoft.com/office/drawing/2014/main" id="{EA54F04F-32EB-4318-9B53-6970EC55DB25}"/>
                  </a:ext>
                </a:extLst>
              </p:cNvPr>
              <p:cNvGrpSpPr/>
              <p:nvPr/>
            </p:nvGrpSpPr>
            <p:grpSpPr>
              <a:xfrm>
                <a:off x="7273" y="-86949"/>
                <a:ext cx="16407440" cy="6652053"/>
                <a:chOff x="-90076" y="512119"/>
                <a:chExt cx="24608758" cy="9978081"/>
              </a:xfrm>
            </p:grpSpPr>
            <p:grpSp>
              <p:nvGrpSpPr>
                <p:cNvPr id="40" name="Group 39">
                  <a:extLst>
                    <a:ext uri="{FF2B5EF4-FFF2-40B4-BE49-F238E27FC236}">
                      <a16:creationId xmlns:a16="http://schemas.microsoft.com/office/drawing/2014/main" id="{F6766F43-1973-4BE7-B1BF-982FAA655A65}"/>
                    </a:ext>
                  </a:extLst>
                </p:cNvPr>
                <p:cNvGrpSpPr/>
                <p:nvPr/>
              </p:nvGrpSpPr>
              <p:grpSpPr>
                <a:xfrm>
                  <a:off x="279400" y="1455344"/>
                  <a:ext cx="23813675" cy="9034856"/>
                  <a:chOff x="279400" y="2336800"/>
                  <a:chExt cx="23813675" cy="7899400"/>
                </a:xfrm>
              </p:grpSpPr>
              <p:cxnSp>
                <p:nvCxnSpPr>
                  <p:cNvPr id="47" name="Straight Connector 46">
                    <a:extLst>
                      <a:ext uri="{FF2B5EF4-FFF2-40B4-BE49-F238E27FC236}">
                        <a16:creationId xmlns:a16="http://schemas.microsoft.com/office/drawing/2014/main" id="{A03C31F2-88E6-4D7A-9A16-10D8DE4B505A}"/>
                      </a:ext>
                    </a:extLst>
                  </p:cNvPr>
                  <p:cNvCxnSpPr/>
                  <p:nvPr/>
                </p:nvCxnSpPr>
                <p:spPr>
                  <a:xfrm>
                    <a:off x="279400" y="10236200"/>
                    <a:ext cx="23749000" cy="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cxnSp>
                <p:nvCxnSpPr>
                  <p:cNvPr id="48" name="Straight Connector 47">
                    <a:extLst>
                      <a:ext uri="{FF2B5EF4-FFF2-40B4-BE49-F238E27FC236}">
                        <a16:creationId xmlns:a16="http://schemas.microsoft.com/office/drawing/2014/main" id="{93F25613-E138-4EB0-AAB3-557668B80E68}"/>
                      </a:ext>
                    </a:extLst>
                  </p:cNvPr>
                  <p:cNvCxnSpPr/>
                  <p:nvPr/>
                </p:nvCxnSpPr>
                <p:spPr>
                  <a:xfrm>
                    <a:off x="279400" y="2336800"/>
                    <a:ext cx="0" cy="789940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cxnSp>
                <p:nvCxnSpPr>
                  <p:cNvPr id="49" name="Straight Connector 48">
                    <a:extLst>
                      <a:ext uri="{FF2B5EF4-FFF2-40B4-BE49-F238E27FC236}">
                        <a16:creationId xmlns:a16="http://schemas.microsoft.com/office/drawing/2014/main" id="{AC8CF550-28B4-49E3-8212-E938E5388956}"/>
                      </a:ext>
                    </a:extLst>
                  </p:cNvPr>
                  <p:cNvCxnSpPr/>
                  <p:nvPr/>
                </p:nvCxnSpPr>
                <p:spPr>
                  <a:xfrm>
                    <a:off x="5024120" y="2336800"/>
                    <a:ext cx="0" cy="789940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cxnSp>
                <p:nvCxnSpPr>
                  <p:cNvPr id="50" name="Straight Connector 49">
                    <a:extLst>
                      <a:ext uri="{FF2B5EF4-FFF2-40B4-BE49-F238E27FC236}">
                        <a16:creationId xmlns:a16="http://schemas.microsoft.com/office/drawing/2014/main" id="{82B610D9-EECA-4D40-A70A-17FBF0EFCC32}"/>
                      </a:ext>
                    </a:extLst>
                  </p:cNvPr>
                  <p:cNvCxnSpPr/>
                  <p:nvPr/>
                </p:nvCxnSpPr>
                <p:spPr>
                  <a:xfrm>
                    <a:off x="24093075" y="2336800"/>
                    <a:ext cx="0" cy="789940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cxnSp>
                <p:nvCxnSpPr>
                  <p:cNvPr id="51" name="Straight Connector 50">
                    <a:extLst>
                      <a:ext uri="{FF2B5EF4-FFF2-40B4-BE49-F238E27FC236}">
                        <a16:creationId xmlns:a16="http://schemas.microsoft.com/office/drawing/2014/main" id="{D404F610-3273-4EBD-9A97-30D9DFB8FC6E}"/>
                      </a:ext>
                    </a:extLst>
                  </p:cNvPr>
                  <p:cNvCxnSpPr/>
                  <p:nvPr/>
                </p:nvCxnSpPr>
                <p:spPr>
                  <a:xfrm>
                    <a:off x="9768840" y="2336800"/>
                    <a:ext cx="0" cy="789940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cxnSp>
                <p:nvCxnSpPr>
                  <p:cNvPr id="52" name="Straight Connector 51">
                    <a:extLst>
                      <a:ext uri="{FF2B5EF4-FFF2-40B4-BE49-F238E27FC236}">
                        <a16:creationId xmlns:a16="http://schemas.microsoft.com/office/drawing/2014/main" id="{CD7ECDD8-9EF4-493F-B3B0-338C4B3AC9A7}"/>
                      </a:ext>
                    </a:extLst>
                  </p:cNvPr>
                  <p:cNvCxnSpPr/>
                  <p:nvPr/>
                </p:nvCxnSpPr>
                <p:spPr>
                  <a:xfrm>
                    <a:off x="14513560" y="2336800"/>
                    <a:ext cx="0" cy="789940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cxnSp>
                <p:nvCxnSpPr>
                  <p:cNvPr id="53" name="Straight Connector 52">
                    <a:extLst>
                      <a:ext uri="{FF2B5EF4-FFF2-40B4-BE49-F238E27FC236}">
                        <a16:creationId xmlns:a16="http://schemas.microsoft.com/office/drawing/2014/main" id="{A682B67A-CC89-4B14-B480-D4F54C39C10B}"/>
                      </a:ext>
                    </a:extLst>
                  </p:cNvPr>
                  <p:cNvCxnSpPr/>
                  <p:nvPr/>
                </p:nvCxnSpPr>
                <p:spPr>
                  <a:xfrm>
                    <a:off x="19258280" y="2336800"/>
                    <a:ext cx="0" cy="789940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grpSp>
            <p:sp>
              <p:nvSpPr>
                <p:cNvPr id="41" name="TextBox 40">
                  <a:extLst>
                    <a:ext uri="{FF2B5EF4-FFF2-40B4-BE49-F238E27FC236}">
                      <a16:creationId xmlns:a16="http://schemas.microsoft.com/office/drawing/2014/main" id="{427A0481-2748-458E-8E1A-72B947831F59}"/>
                    </a:ext>
                  </a:extLst>
                </p:cNvPr>
                <p:cNvSpPr txBox="1"/>
                <p:nvPr/>
              </p:nvSpPr>
              <p:spPr>
                <a:xfrm>
                  <a:off x="-90076" y="521047"/>
                  <a:ext cx="885773" cy="1194070"/>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121919" tIns="121919" rIns="121919" bIns="121919" numCol="1" spcCol="38100"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0</a:t>
                  </a:r>
                </a:p>
              </p:txBody>
            </p:sp>
            <p:sp>
              <p:nvSpPr>
                <p:cNvPr id="42" name="TextBox 41">
                  <a:extLst>
                    <a:ext uri="{FF2B5EF4-FFF2-40B4-BE49-F238E27FC236}">
                      <a16:creationId xmlns:a16="http://schemas.microsoft.com/office/drawing/2014/main" id="{69B6652F-0D4F-462E-BD55-8A758ECD6012}"/>
                    </a:ext>
                  </a:extLst>
                </p:cNvPr>
                <p:cNvSpPr txBox="1"/>
                <p:nvPr/>
              </p:nvSpPr>
              <p:spPr>
                <a:xfrm>
                  <a:off x="4654030" y="512119"/>
                  <a:ext cx="885773" cy="1194070"/>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121919" tIns="121919" rIns="121919" bIns="121919" numCol="1" spcCol="38100"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1</a:t>
                  </a:r>
                </a:p>
              </p:txBody>
            </p:sp>
            <p:sp>
              <p:nvSpPr>
                <p:cNvPr id="43" name="TextBox 42">
                  <a:extLst>
                    <a:ext uri="{FF2B5EF4-FFF2-40B4-BE49-F238E27FC236}">
                      <a16:creationId xmlns:a16="http://schemas.microsoft.com/office/drawing/2014/main" id="{1A5A64E4-69A0-4536-8144-21472F341B2F}"/>
                    </a:ext>
                  </a:extLst>
                </p:cNvPr>
                <p:cNvSpPr txBox="1"/>
                <p:nvPr/>
              </p:nvSpPr>
              <p:spPr>
                <a:xfrm>
                  <a:off x="9398750" y="521047"/>
                  <a:ext cx="885773" cy="1194070"/>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121919" tIns="121919" rIns="121919" bIns="121919" numCol="1" spcCol="38100"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2</a:t>
                  </a:r>
                </a:p>
              </p:txBody>
            </p:sp>
            <p:sp>
              <p:nvSpPr>
                <p:cNvPr id="44" name="TextBox 43">
                  <a:extLst>
                    <a:ext uri="{FF2B5EF4-FFF2-40B4-BE49-F238E27FC236}">
                      <a16:creationId xmlns:a16="http://schemas.microsoft.com/office/drawing/2014/main" id="{3F2A57E5-F639-437C-8977-733E0B110A8A}"/>
                    </a:ext>
                  </a:extLst>
                </p:cNvPr>
                <p:cNvSpPr txBox="1"/>
                <p:nvPr/>
              </p:nvSpPr>
              <p:spPr>
                <a:xfrm>
                  <a:off x="14143468" y="521047"/>
                  <a:ext cx="885773" cy="1194070"/>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121919" tIns="121919" rIns="121919" bIns="121919" numCol="1" spcCol="38100"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3</a:t>
                  </a:r>
                </a:p>
              </p:txBody>
            </p:sp>
            <p:sp>
              <p:nvSpPr>
                <p:cNvPr id="45" name="TextBox 44">
                  <a:extLst>
                    <a:ext uri="{FF2B5EF4-FFF2-40B4-BE49-F238E27FC236}">
                      <a16:creationId xmlns:a16="http://schemas.microsoft.com/office/drawing/2014/main" id="{427A5DFA-4E60-4458-9A3B-48BE4B75B3D8}"/>
                    </a:ext>
                  </a:extLst>
                </p:cNvPr>
                <p:cNvSpPr txBox="1"/>
                <p:nvPr/>
              </p:nvSpPr>
              <p:spPr>
                <a:xfrm>
                  <a:off x="18888188" y="538902"/>
                  <a:ext cx="885773" cy="1194070"/>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121919" tIns="121919" rIns="121919" bIns="121919" numCol="1" spcCol="38100"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4</a:t>
                  </a:r>
                </a:p>
              </p:txBody>
            </p:sp>
            <p:sp>
              <p:nvSpPr>
                <p:cNvPr id="46" name="TextBox 45">
                  <a:extLst>
                    <a:ext uri="{FF2B5EF4-FFF2-40B4-BE49-F238E27FC236}">
                      <a16:creationId xmlns:a16="http://schemas.microsoft.com/office/drawing/2014/main" id="{B0A1475D-EC4C-41C9-AA8D-086EB14EFE3D}"/>
                    </a:ext>
                  </a:extLst>
                </p:cNvPr>
                <p:cNvSpPr txBox="1"/>
                <p:nvPr/>
              </p:nvSpPr>
              <p:spPr>
                <a:xfrm>
                  <a:off x="23632909" y="538902"/>
                  <a:ext cx="885773" cy="1194070"/>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121919" tIns="121919" rIns="121919" bIns="121919" numCol="1" spcCol="38100"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5</a:t>
                  </a:r>
                </a:p>
              </p:txBody>
            </p:sp>
          </p:grpSp>
        </p:grpSp>
        <p:sp>
          <p:nvSpPr>
            <p:cNvPr id="36" name="TextBox 35">
              <a:extLst>
                <a:ext uri="{FF2B5EF4-FFF2-40B4-BE49-F238E27FC236}">
                  <a16:creationId xmlns:a16="http://schemas.microsoft.com/office/drawing/2014/main" id="{66D57329-A167-4DF1-A67B-FAAC9B6B1F58}"/>
                </a:ext>
              </a:extLst>
            </p:cNvPr>
            <p:cNvSpPr txBox="1"/>
            <p:nvPr/>
          </p:nvSpPr>
          <p:spPr>
            <a:xfrm>
              <a:off x="152386" y="5832287"/>
              <a:ext cx="4292180" cy="957535"/>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81283" tIns="81283" rIns="81283" bIns="81283" numCol="1" spcCol="25401"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AFF0"/>
                  </a:solidFill>
                  <a:effectLst/>
                  <a:uLnTx/>
                  <a:uFillTx/>
                  <a:latin typeface="Calibri"/>
                  <a:ea typeface="+mn-ea"/>
                  <a:cs typeface="+mn-cs"/>
                </a:rPr>
                <a:t>Alternative Plan #___      </a:t>
              </a:r>
            </a:p>
            <a:p>
              <a:pPr marL="0" marR="0" lvl="0" indent="0" algn="l" defTabSz="914400" rtl="0" eaLnBrk="1" fontAlgn="auto" latinLnBrk="1" hangingPunct="0">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0AFF0"/>
                </a:solidFill>
                <a:effectLst/>
                <a:uLnTx/>
                <a:uFillTx/>
                <a:latin typeface="Calibri"/>
                <a:ea typeface="+mn-ea"/>
                <a:cs typeface="+mn-cs"/>
              </a:endParaRPr>
            </a:p>
          </p:txBody>
        </p:sp>
      </p:grpSp>
      <mc:AlternateContent xmlns:mc="http://schemas.openxmlformats.org/markup-compatibility/2006" xmlns:p14="http://schemas.microsoft.com/office/powerpoint/2010/main">
        <mc:Choice Requires="p14">
          <p:contentPart p14:bwMode="auto" r:id="rId7">
            <p14:nvContentPartPr>
              <p14:cNvPr id="4" name="Ink 3">
                <a:extLst>
                  <a:ext uri="{FF2B5EF4-FFF2-40B4-BE49-F238E27FC236}">
                    <a16:creationId xmlns:a16="http://schemas.microsoft.com/office/drawing/2014/main" id="{FE340590-38C0-4293-906E-BB1DA09E6BE9}"/>
                  </a:ext>
                </a:extLst>
              </p14:cNvPr>
              <p14:cNvContentPartPr/>
              <p14:nvPr/>
            </p14:nvContentPartPr>
            <p14:xfrm>
              <a:off x="11176546" y="3580998"/>
              <a:ext cx="3240" cy="3240"/>
            </p14:xfrm>
          </p:contentPart>
        </mc:Choice>
        <mc:Fallback xmlns="">
          <p:pic>
            <p:nvPicPr>
              <p:cNvPr id="4" name="Ink 3">
                <a:extLst>
                  <a:ext uri="{FF2B5EF4-FFF2-40B4-BE49-F238E27FC236}">
                    <a16:creationId xmlns:a16="http://schemas.microsoft.com/office/drawing/2014/main" id="{FE340590-38C0-4293-906E-BB1DA09E6BE9}"/>
                  </a:ext>
                </a:extLst>
              </p:cNvPr>
              <p:cNvPicPr/>
              <p:nvPr/>
            </p:nvPicPr>
            <p:blipFill>
              <a:blip r:embed="rId9"/>
              <a:stretch>
                <a:fillRect/>
              </a:stretch>
            </p:blipFill>
            <p:spPr>
              <a:xfrm>
                <a:off x="11168446" y="3571998"/>
                <a:ext cx="19116"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5" name="Ink 4">
                <a:extLst>
                  <a:ext uri="{FF2B5EF4-FFF2-40B4-BE49-F238E27FC236}">
                    <a16:creationId xmlns:a16="http://schemas.microsoft.com/office/drawing/2014/main" id="{4F1A5E04-27A1-4451-B368-445DF4FD36C0}"/>
                  </a:ext>
                </a:extLst>
              </p14:cNvPr>
              <p14:cNvContentPartPr/>
              <p14:nvPr/>
            </p14:nvContentPartPr>
            <p14:xfrm>
              <a:off x="1222186" y="1206798"/>
              <a:ext cx="25920" cy="37080"/>
            </p14:xfrm>
          </p:contentPart>
        </mc:Choice>
        <mc:Fallback xmlns="">
          <p:pic>
            <p:nvPicPr>
              <p:cNvPr id="5" name="Ink 4">
                <a:extLst>
                  <a:ext uri="{FF2B5EF4-FFF2-40B4-BE49-F238E27FC236}">
                    <a16:creationId xmlns:a16="http://schemas.microsoft.com/office/drawing/2014/main" id="{4F1A5E04-27A1-4451-B368-445DF4FD36C0}"/>
                  </a:ext>
                </a:extLst>
              </p:cNvPr>
              <p:cNvPicPr/>
              <p:nvPr/>
            </p:nvPicPr>
            <p:blipFill>
              <a:blip r:embed="rId11"/>
              <a:stretch>
                <a:fillRect/>
              </a:stretch>
            </p:blipFill>
            <p:spPr>
              <a:xfrm>
                <a:off x="1213186" y="1197798"/>
                <a:ext cx="4356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 name="Ink 5">
                <a:extLst>
                  <a:ext uri="{FF2B5EF4-FFF2-40B4-BE49-F238E27FC236}">
                    <a16:creationId xmlns:a16="http://schemas.microsoft.com/office/drawing/2014/main" id="{942390FE-2F16-48ED-BD32-7DBC8DD2B452}"/>
                  </a:ext>
                </a:extLst>
              </p14:cNvPr>
              <p14:cNvContentPartPr/>
              <p14:nvPr/>
            </p14:nvContentPartPr>
            <p14:xfrm>
              <a:off x="961906" y="2497758"/>
              <a:ext cx="1800" cy="7920"/>
            </p14:xfrm>
          </p:contentPart>
        </mc:Choice>
        <mc:Fallback xmlns="">
          <p:pic>
            <p:nvPicPr>
              <p:cNvPr id="6" name="Ink 5">
                <a:extLst>
                  <a:ext uri="{FF2B5EF4-FFF2-40B4-BE49-F238E27FC236}">
                    <a16:creationId xmlns:a16="http://schemas.microsoft.com/office/drawing/2014/main" id="{942390FE-2F16-48ED-BD32-7DBC8DD2B452}"/>
                  </a:ext>
                </a:extLst>
              </p:cNvPr>
              <p:cNvPicPr/>
              <p:nvPr/>
            </p:nvPicPr>
            <p:blipFill>
              <a:blip r:embed="rId13"/>
              <a:stretch>
                <a:fillRect/>
              </a:stretch>
            </p:blipFill>
            <p:spPr>
              <a:xfrm>
                <a:off x="952906" y="2488758"/>
                <a:ext cx="1944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7" name="Ink 6">
                <a:extLst>
                  <a:ext uri="{FF2B5EF4-FFF2-40B4-BE49-F238E27FC236}">
                    <a16:creationId xmlns:a16="http://schemas.microsoft.com/office/drawing/2014/main" id="{0E00B967-5EED-4D67-814E-0A2B67A03FA7}"/>
                  </a:ext>
                </a:extLst>
              </p14:cNvPr>
              <p14:cNvContentPartPr/>
              <p14:nvPr/>
            </p14:nvContentPartPr>
            <p14:xfrm>
              <a:off x="572742" y="991102"/>
              <a:ext cx="1792287" cy="711200"/>
            </p14:xfrm>
          </p:contentPart>
        </mc:Choice>
        <mc:Fallback xmlns="">
          <p:pic>
            <p:nvPicPr>
              <p:cNvPr id="7" name="Ink 6">
                <a:extLst>
                  <a:ext uri="{FF2B5EF4-FFF2-40B4-BE49-F238E27FC236}">
                    <a16:creationId xmlns:a16="http://schemas.microsoft.com/office/drawing/2014/main" id="{0E00B967-5EED-4D67-814E-0A2B67A03FA7}"/>
                  </a:ext>
                </a:extLst>
              </p:cNvPr>
              <p:cNvPicPr/>
              <p:nvPr/>
            </p:nvPicPr>
            <p:blipFill>
              <a:blip r:embed="rId15"/>
              <a:stretch>
                <a:fillRect/>
              </a:stretch>
            </p:blipFill>
            <p:spPr>
              <a:xfrm>
                <a:off x="547534" y="965933"/>
                <a:ext cx="1842343" cy="761178"/>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9" name="Ink 8">
                <a:extLst>
                  <a:ext uri="{FF2B5EF4-FFF2-40B4-BE49-F238E27FC236}">
                    <a16:creationId xmlns:a16="http://schemas.microsoft.com/office/drawing/2014/main" id="{58051BFF-DE73-4CA4-8CD6-B403EBFFAF3C}"/>
                  </a:ext>
                </a:extLst>
              </p14:cNvPr>
              <p14:cNvContentPartPr/>
              <p14:nvPr/>
            </p14:nvContentPartPr>
            <p14:xfrm>
              <a:off x="509242" y="2118365"/>
              <a:ext cx="1855787" cy="1150077"/>
            </p14:xfrm>
          </p:contentPart>
        </mc:Choice>
        <mc:Fallback xmlns="">
          <p:pic>
            <p:nvPicPr>
              <p:cNvPr id="9" name="Ink 8">
                <a:extLst>
                  <a:ext uri="{FF2B5EF4-FFF2-40B4-BE49-F238E27FC236}">
                    <a16:creationId xmlns:a16="http://schemas.microsoft.com/office/drawing/2014/main" id="{58051BFF-DE73-4CA4-8CD6-B403EBFFAF3C}"/>
                  </a:ext>
                </a:extLst>
              </p:cNvPr>
              <p:cNvPicPr/>
              <p:nvPr/>
            </p:nvPicPr>
            <p:blipFill>
              <a:blip r:embed="rId17"/>
              <a:stretch>
                <a:fillRect/>
              </a:stretch>
            </p:blipFill>
            <p:spPr>
              <a:xfrm>
                <a:off x="484047" y="2093160"/>
                <a:ext cx="1905817" cy="1200127"/>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0" name="Ink 9">
                <a:extLst>
                  <a:ext uri="{FF2B5EF4-FFF2-40B4-BE49-F238E27FC236}">
                    <a16:creationId xmlns:a16="http://schemas.microsoft.com/office/drawing/2014/main" id="{29EC0634-2F52-4396-BF29-DB71E1D92202}"/>
                  </a:ext>
                </a:extLst>
              </p14:cNvPr>
              <p14:cNvContentPartPr/>
              <p14:nvPr/>
            </p14:nvContentPartPr>
            <p14:xfrm>
              <a:off x="408318" y="3518885"/>
              <a:ext cx="3497263" cy="1666875"/>
            </p14:xfrm>
          </p:contentPart>
        </mc:Choice>
        <mc:Fallback xmlns="">
          <p:pic>
            <p:nvPicPr>
              <p:cNvPr id="10" name="Ink 9">
                <a:extLst>
                  <a:ext uri="{FF2B5EF4-FFF2-40B4-BE49-F238E27FC236}">
                    <a16:creationId xmlns:a16="http://schemas.microsoft.com/office/drawing/2014/main" id="{29EC0634-2F52-4396-BF29-DB71E1D92202}"/>
                  </a:ext>
                </a:extLst>
              </p:cNvPr>
              <p:cNvPicPr/>
              <p:nvPr/>
            </p:nvPicPr>
            <p:blipFill>
              <a:blip r:embed="rId19"/>
              <a:stretch>
                <a:fillRect/>
              </a:stretch>
            </p:blipFill>
            <p:spPr>
              <a:xfrm>
                <a:off x="383114" y="3493668"/>
                <a:ext cx="3547311" cy="171695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1" name="Ink 10">
                <a:extLst>
                  <a:ext uri="{FF2B5EF4-FFF2-40B4-BE49-F238E27FC236}">
                    <a16:creationId xmlns:a16="http://schemas.microsoft.com/office/drawing/2014/main" id="{5F174EDE-1418-40E4-95D3-AF4DB675BF10}"/>
                  </a:ext>
                </a:extLst>
              </p14:cNvPr>
              <p14:cNvContentPartPr/>
              <p14:nvPr/>
            </p14:nvContentPartPr>
            <p14:xfrm>
              <a:off x="3220464" y="712570"/>
              <a:ext cx="1218945" cy="1265349"/>
            </p14:xfrm>
          </p:contentPart>
        </mc:Choice>
        <mc:Fallback xmlns="">
          <p:pic>
            <p:nvPicPr>
              <p:cNvPr id="11" name="Ink 10">
                <a:extLst>
                  <a:ext uri="{FF2B5EF4-FFF2-40B4-BE49-F238E27FC236}">
                    <a16:creationId xmlns:a16="http://schemas.microsoft.com/office/drawing/2014/main" id="{5F174EDE-1418-40E4-95D3-AF4DB675BF10}"/>
                  </a:ext>
                </a:extLst>
              </p:cNvPr>
              <p:cNvPicPr/>
              <p:nvPr/>
            </p:nvPicPr>
            <p:blipFill>
              <a:blip r:embed="rId21"/>
              <a:stretch>
                <a:fillRect/>
              </a:stretch>
            </p:blipFill>
            <p:spPr>
              <a:xfrm>
                <a:off x="3195264" y="687364"/>
                <a:ext cx="1268984" cy="1315401"/>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3" name="Ink 12">
                <a:extLst>
                  <a:ext uri="{FF2B5EF4-FFF2-40B4-BE49-F238E27FC236}">
                    <a16:creationId xmlns:a16="http://schemas.microsoft.com/office/drawing/2014/main" id="{06EC6FCF-7BA3-47DA-84D8-BF597E90129D}"/>
                  </a:ext>
                </a:extLst>
              </p14:cNvPr>
              <p14:cNvContentPartPr/>
              <p14:nvPr/>
            </p14:nvContentPartPr>
            <p14:xfrm>
              <a:off x="5027341" y="650983"/>
              <a:ext cx="1340964" cy="1425066"/>
            </p14:xfrm>
          </p:contentPart>
        </mc:Choice>
        <mc:Fallback xmlns="">
          <p:pic>
            <p:nvPicPr>
              <p:cNvPr id="13" name="Ink 12">
                <a:extLst>
                  <a:ext uri="{FF2B5EF4-FFF2-40B4-BE49-F238E27FC236}">
                    <a16:creationId xmlns:a16="http://schemas.microsoft.com/office/drawing/2014/main" id="{06EC6FCF-7BA3-47DA-84D8-BF597E90129D}"/>
                  </a:ext>
                </a:extLst>
              </p:cNvPr>
              <p:cNvPicPr/>
              <p:nvPr/>
            </p:nvPicPr>
            <p:blipFill>
              <a:blip r:embed="rId23"/>
              <a:stretch>
                <a:fillRect/>
              </a:stretch>
            </p:blipFill>
            <p:spPr>
              <a:xfrm>
                <a:off x="5002155" y="625792"/>
                <a:ext cx="1390976" cy="1475087"/>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4" name="Ink 13">
                <a:extLst>
                  <a:ext uri="{FF2B5EF4-FFF2-40B4-BE49-F238E27FC236}">
                    <a16:creationId xmlns:a16="http://schemas.microsoft.com/office/drawing/2014/main" id="{64F1ACE6-0ACB-46FC-B7EB-10B5305D911E}"/>
                  </a:ext>
                </a:extLst>
              </p14:cNvPr>
              <p14:cNvContentPartPr/>
              <p14:nvPr/>
            </p14:nvContentPartPr>
            <p14:xfrm rot="21166333">
              <a:off x="4780113" y="2719728"/>
              <a:ext cx="2392542" cy="2363738"/>
            </p14:xfrm>
          </p:contentPart>
        </mc:Choice>
        <mc:Fallback xmlns="">
          <p:pic>
            <p:nvPicPr>
              <p:cNvPr id="14" name="Ink 13">
                <a:extLst>
                  <a:ext uri="{FF2B5EF4-FFF2-40B4-BE49-F238E27FC236}">
                    <a16:creationId xmlns:a16="http://schemas.microsoft.com/office/drawing/2014/main" id="{64F1ACE6-0ACB-46FC-B7EB-10B5305D911E}"/>
                  </a:ext>
                </a:extLst>
              </p:cNvPr>
              <p:cNvPicPr/>
              <p:nvPr/>
            </p:nvPicPr>
            <p:blipFill>
              <a:blip r:embed="rId25"/>
              <a:stretch>
                <a:fillRect/>
              </a:stretch>
            </p:blipFill>
            <p:spPr>
              <a:xfrm rot="21166333">
                <a:off x="4754909" y="2694532"/>
                <a:ext cx="2442589" cy="241377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5" name="Ink 14">
                <a:extLst>
                  <a:ext uri="{FF2B5EF4-FFF2-40B4-BE49-F238E27FC236}">
                    <a16:creationId xmlns:a16="http://schemas.microsoft.com/office/drawing/2014/main" id="{69338037-1A2A-4CAD-A5C9-2662EDDC7F58}"/>
                  </a:ext>
                </a:extLst>
              </p14:cNvPr>
              <p14:cNvContentPartPr/>
              <p14:nvPr/>
            </p14:nvContentPartPr>
            <p14:xfrm>
              <a:off x="2678689" y="2578611"/>
              <a:ext cx="2952996" cy="834996"/>
            </p14:xfrm>
          </p:contentPart>
        </mc:Choice>
        <mc:Fallback xmlns="">
          <p:pic>
            <p:nvPicPr>
              <p:cNvPr id="15" name="Ink 14">
                <a:extLst>
                  <a:ext uri="{FF2B5EF4-FFF2-40B4-BE49-F238E27FC236}">
                    <a16:creationId xmlns:a16="http://schemas.microsoft.com/office/drawing/2014/main" id="{69338037-1A2A-4CAD-A5C9-2662EDDC7F58}"/>
                  </a:ext>
                </a:extLst>
              </p:cNvPr>
              <p:cNvPicPr/>
              <p:nvPr/>
            </p:nvPicPr>
            <p:blipFill>
              <a:blip r:embed="rId27"/>
              <a:stretch>
                <a:fillRect/>
              </a:stretch>
            </p:blipFill>
            <p:spPr>
              <a:xfrm>
                <a:off x="2653499" y="2553406"/>
                <a:ext cx="3003016" cy="885045"/>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6" name="Ink 15">
                <a:extLst>
                  <a:ext uri="{FF2B5EF4-FFF2-40B4-BE49-F238E27FC236}">
                    <a16:creationId xmlns:a16="http://schemas.microsoft.com/office/drawing/2014/main" id="{111A0E98-1AE7-41C5-B1F9-D079000B0B26}"/>
                  </a:ext>
                </a:extLst>
              </p14:cNvPr>
              <p14:cNvContentPartPr/>
              <p14:nvPr/>
            </p14:nvContentPartPr>
            <p14:xfrm>
              <a:off x="3711915" y="1846645"/>
              <a:ext cx="1773019" cy="751280"/>
            </p14:xfrm>
          </p:contentPart>
        </mc:Choice>
        <mc:Fallback xmlns="">
          <p:pic>
            <p:nvPicPr>
              <p:cNvPr id="16" name="Ink 15">
                <a:extLst>
                  <a:ext uri="{FF2B5EF4-FFF2-40B4-BE49-F238E27FC236}">
                    <a16:creationId xmlns:a16="http://schemas.microsoft.com/office/drawing/2014/main" id="{111A0E98-1AE7-41C5-B1F9-D079000B0B26}"/>
                  </a:ext>
                </a:extLst>
              </p:cNvPr>
              <p:cNvPicPr/>
              <p:nvPr/>
            </p:nvPicPr>
            <p:blipFill>
              <a:blip r:embed="rId29"/>
              <a:stretch>
                <a:fillRect/>
              </a:stretch>
            </p:blipFill>
            <p:spPr>
              <a:xfrm>
                <a:off x="3686715" y="1821434"/>
                <a:ext cx="1823060" cy="801341"/>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7" name="Ink 16">
                <a:extLst>
                  <a:ext uri="{FF2B5EF4-FFF2-40B4-BE49-F238E27FC236}">
                    <a16:creationId xmlns:a16="http://schemas.microsoft.com/office/drawing/2014/main" id="{2B9651AC-ADA0-41F4-8B0E-FCE43C7B888F}"/>
                  </a:ext>
                </a:extLst>
              </p14:cNvPr>
              <p14:cNvContentPartPr/>
              <p14:nvPr/>
            </p14:nvContentPartPr>
            <p14:xfrm>
              <a:off x="5681315" y="1670790"/>
              <a:ext cx="1639887" cy="1060450"/>
            </p14:xfrm>
          </p:contentPart>
        </mc:Choice>
        <mc:Fallback xmlns="">
          <p:pic>
            <p:nvPicPr>
              <p:cNvPr id="17" name="Ink 16">
                <a:extLst>
                  <a:ext uri="{FF2B5EF4-FFF2-40B4-BE49-F238E27FC236}">
                    <a16:creationId xmlns:a16="http://schemas.microsoft.com/office/drawing/2014/main" id="{2B9651AC-ADA0-41F4-8B0E-FCE43C7B888F}"/>
                  </a:ext>
                </a:extLst>
              </p:cNvPr>
              <p:cNvPicPr/>
              <p:nvPr/>
            </p:nvPicPr>
            <p:blipFill>
              <a:blip r:embed="rId31"/>
              <a:stretch>
                <a:fillRect/>
              </a:stretch>
            </p:blipFill>
            <p:spPr>
              <a:xfrm>
                <a:off x="5656114" y="1645567"/>
                <a:ext cx="1689930" cy="1110536"/>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8" name="Ink 17">
                <a:extLst>
                  <a:ext uri="{FF2B5EF4-FFF2-40B4-BE49-F238E27FC236}">
                    <a16:creationId xmlns:a16="http://schemas.microsoft.com/office/drawing/2014/main" id="{69D616F9-27E6-4A65-88AE-53A663E3E044}"/>
                  </a:ext>
                </a:extLst>
              </p14:cNvPr>
              <p14:cNvContentPartPr/>
              <p14:nvPr/>
            </p14:nvContentPartPr>
            <p14:xfrm>
              <a:off x="9874593" y="584423"/>
              <a:ext cx="1993900" cy="1558186"/>
            </p14:xfrm>
          </p:contentPart>
        </mc:Choice>
        <mc:Fallback xmlns="">
          <p:pic>
            <p:nvPicPr>
              <p:cNvPr id="18" name="Ink 17">
                <a:extLst>
                  <a:ext uri="{FF2B5EF4-FFF2-40B4-BE49-F238E27FC236}">
                    <a16:creationId xmlns:a16="http://schemas.microsoft.com/office/drawing/2014/main" id="{69D616F9-27E6-4A65-88AE-53A663E3E044}"/>
                  </a:ext>
                </a:extLst>
              </p:cNvPr>
              <p:cNvPicPr/>
              <p:nvPr/>
            </p:nvPicPr>
            <p:blipFill>
              <a:blip r:embed="rId33"/>
              <a:stretch>
                <a:fillRect/>
              </a:stretch>
            </p:blipFill>
            <p:spPr>
              <a:xfrm>
                <a:off x="9849395" y="559221"/>
                <a:ext cx="2043936" cy="1608229"/>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9" name="Ink 18">
                <a:extLst>
                  <a:ext uri="{FF2B5EF4-FFF2-40B4-BE49-F238E27FC236}">
                    <a16:creationId xmlns:a16="http://schemas.microsoft.com/office/drawing/2014/main" id="{E7EC16E7-66A5-45B7-904A-28C51CA5F8E2}"/>
                  </a:ext>
                </a:extLst>
              </p14:cNvPr>
              <p14:cNvContentPartPr/>
              <p14:nvPr/>
            </p14:nvContentPartPr>
            <p14:xfrm>
              <a:off x="10096416" y="3895915"/>
              <a:ext cx="1400175" cy="912813"/>
            </p14:xfrm>
          </p:contentPart>
        </mc:Choice>
        <mc:Fallback xmlns="">
          <p:pic>
            <p:nvPicPr>
              <p:cNvPr id="19" name="Ink 18">
                <a:extLst>
                  <a:ext uri="{FF2B5EF4-FFF2-40B4-BE49-F238E27FC236}">
                    <a16:creationId xmlns:a16="http://schemas.microsoft.com/office/drawing/2014/main" id="{E7EC16E7-66A5-45B7-904A-28C51CA5F8E2}"/>
                  </a:ext>
                </a:extLst>
              </p:cNvPr>
              <p:cNvPicPr/>
              <p:nvPr/>
            </p:nvPicPr>
            <p:blipFill>
              <a:blip r:embed="rId35"/>
              <a:stretch>
                <a:fillRect/>
              </a:stretch>
            </p:blipFill>
            <p:spPr>
              <a:xfrm>
                <a:off x="10071214" y="3870739"/>
                <a:ext cx="1450220" cy="962806"/>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0" name="Ink 19">
                <a:extLst>
                  <a:ext uri="{FF2B5EF4-FFF2-40B4-BE49-F238E27FC236}">
                    <a16:creationId xmlns:a16="http://schemas.microsoft.com/office/drawing/2014/main" id="{5D7CBEDB-C2D7-43A9-8037-8FEC770640F4}"/>
                  </a:ext>
                </a:extLst>
              </p14:cNvPr>
              <p14:cNvContentPartPr/>
              <p14:nvPr/>
            </p14:nvContentPartPr>
            <p14:xfrm>
              <a:off x="8863186" y="4651278"/>
              <a:ext cx="15480" cy="3960"/>
            </p14:xfrm>
          </p:contentPart>
        </mc:Choice>
        <mc:Fallback xmlns="">
          <p:pic>
            <p:nvPicPr>
              <p:cNvPr id="20" name="Ink 19">
                <a:extLst>
                  <a:ext uri="{FF2B5EF4-FFF2-40B4-BE49-F238E27FC236}">
                    <a16:creationId xmlns:a16="http://schemas.microsoft.com/office/drawing/2014/main" id="{5D7CBEDB-C2D7-43A9-8037-8FEC770640F4}"/>
                  </a:ext>
                </a:extLst>
              </p:cNvPr>
              <p:cNvPicPr/>
              <p:nvPr/>
            </p:nvPicPr>
            <p:blipFill>
              <a:blip r:embed="rId37"/>
              <a:stretch>
                <a:fillRect/>
              </a:stretch>
            </p:blipFill>
            <p:spPr>
              <a:xfrm>
                <a:off x="8854186" y="4643028"/>
                <a:ext cx="33120" cy="2013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1" name="Ink 20">
                <a:extLst>
                  <a:ext uri="{FF2B5EF4-FFF2-40B4-BE49-F238E27FC236}">
                    <a16:creationId xmlns:a16="http://schemas.microsoft.com/office/drawing/2014/main" id="{31D9D61F-E3F5-4EFD-9C7F-E20FDC9766AA}"/>
                  </a:ext>
                </a:extLst>
              </p14:cNvPr>
              <p14:cNvContentPartPr/>
              <p14:nvPr/>
            </p14:nvContentPartPr>
            <p14:xfrm>
              <a:off x="2736564" y="4687135"/>
              <a:ext cx="1944687" cy="471487"/>
            </p14:xfrm>
          </p:contentPart>
        </mc:Choice>
        <mc:Fallback xmlns="">
          <p:pic>
            <p:nvPicPr>
              <p:cNvPr id="21" name="Ink 20">
                <a:extLst>
                  <a:ext uri="{FF2B5EF4-FFF2-40B4-BE49-F238E27FC236}">
                    <a16:creationId xmlns:a16="http://schemas.microsoft.com/office/drawing/2014/main" id="{31D9D61F-E3F5-4EFD-9C7F-E20FDC9766AA}"/>
                  </a:ext>
                </a:extLst>
              </p:cNvPr>
              <p:cNvPicPr/>
              <p:nvPr/>
            </p:nvPicPr>
            <p:blipFill>
              <a:blip r:embed="rId39"/>
              <a:stretch>
                <a:fillRect/>
              </a:stretch>
            </p:blipFill>
            <p:spPr>
              <a:xfrm>
                <a:off x="2711364" y="4661883"/>
                <a:ext cx="1994726" cy="52163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2" name="Ink 21">
                <a:extLst>
                  <a:ext uri="{FF2B5EF4-FFF2-40B4-BE49-F238E27FC236}">
                    <a16:creationId xmlns:a16="http://schemas.microsoft.com/office/drawing/2014/main" id="{F0669C8A-2ECF-494E-B433-22AFD5BD9728}"/>
                  </a:ext>
                </a:extLst>
              </p14:cNvPr>
              <p14:cNvContentPartPr/>
              <p14:nvPr/>
            </p14:nvContentPartPr>
            <p14:xfrm>
              <a:off x="7604908" y="4352321"/>
              <a:ext cx="1706563" cy="622300"/>
            </p14:xfrm>
          </p:contentPart>
        </mc:Choice>
        <mc:Fallback xmlns="">
          <p:pic>
            <p:nvPicPr>
              <p:cNvPr id="22" name="Ink 21">
                <a:extLst>
                  <a:ext uri="{FF2B5EF4-FFF2-40B4-BE49-F238E27FC236}">
                    <a16:creationId xmlns:a16="http://schemas.microsoft.com/office/drawing/2014/main" id="{F0669C8A-2ECF-494E-B433-22AFD5BD9728}"/>
                  </a:ext>
                </a:extLst>
              </p:cNvPr>
              <p:cNvPicPr/>
              <p:nvPr/>
            </p:nvPicPr>
            <p:blipFill>
              <a:blip r:embed="rId41"/>
              <a:stretch>
                <a:fillRect/>
              </a:stretch>
            </p:blipFill>
            <p:spPr>
              <a:xfrm>
                <a:off x="7579706" y="4327127"/>
                <a:ext cx="1756608" cy="672329"/>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3" name="Ink 22">
                <a:extLst>
                  <a:ext uri="{FF2B5EF4-FFF2-40B4-BE49-F238E27FC236}">
                    <a16:creationId xmlns:a16="http://schemas.microsoft.com/office/drawing/2014/main" id="{FBD9EC23-85EF-4601-BA39-5BAC0FE7A207}"/>
                  </a:ext>
                </a:extLst>
              </p14:cNvPr>
              <p14:cNvContentPartPr/>
              <p14:nvPr/>
            </p14:nvContentPartPr>
            <p14:xfrm>
              <a:off x="7559398" y="408782"/>
              <a:ext cx="1797582" cy="3110103"/>
            </p14:xfrm>
          </p:contentPart>
        </mc:Choice>
        <mc:Fallback xmlns="">
          <p:pic>
            <p:nvPicPr>
              <p:cNvPr id="23" name="Ink 22">
                <a:extLst>
                  <a:ext uri="{FF2B5EF4-FFF2-40B4-BE49-F238E27FC236}">
                    <a16:creationId xmlns:a16="http://schemas.microsoft.com/office/drawing/2014/main" id="{FBD9EC23-85EF-4601-BA39-5BAC0FE7A207}"/>
                  </a:ext>
                </a:extLst>
              </p:cNvPr>
              <p:cNvPicPr/>
              <p:nvPr/>
            </p:nvPicPr>
            <p:blipFill>
              <a:blip r:embed="rId43"/>
              <a:stretch>
                <a:fillRect/>
              </a:stretch>
            </p:blipFill>
            <p:spPr>
              <a:xfrm>
                <a:off x="7534197" y="383584"/>
                <a:ext cx="1847625" cy="3160138"/>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24" name="Ink 23">
                <a:extLst>
                  <a:ext uri="{FF2B5EF4-FFF2-40B4-BE49-F238E27FC236}">
                    <a16:creationId xmlns:a16="http://schemas.microsoft.com/office/drawing/2014/main" id="{88965472-A78F-4713-AEA8-CA297D1F640A}"/>
                  </a:ext>
                </a:extLst>
              </p14:cNvPr>
              <p14:cNvContentPartPr/>
              <p14:nvPr/>
            </p14:nvContentPartPr>
            <p14:xfrm>
              <a:off x="9762826" y="5984358"/>
              <a:ext cx="24480" cy="54720"/>
            </p14:xfrm>
          </p:contentPart>
        </mc:Choice>
        <mc:Fallback xmlns="">
          <p:pic>
            <p:nvPicPr>
              <p:cNvPr id="24" name="Ink 23">
                <a:extLst>
                  <a:ext uri="{FF2B5EF4-FFF2-40B4-BE49-F238E27FC236}">
                    <a16:creationId xmlns:a16="http://schemas.microsoft.com/office/drawing/2014/main" id="{88965472-A78F-4713-AEA8-CA297D1F640A}"/>
                  </a:ext>
                </a:extLst>
              </p:cNvPr>
              <p:cNvPicPr/>
              <p:nvPr/>
            </p:nvPicPr>
            <p:blipFill>
              <a:blip r:embed="rId45"/>
              <a:stretch>
                <a:fillRect/>
              </a:stretch>
            </p:blipFill>
            <p:spPr>
              <a:xfrm>
                <a:off x="9753826" y="5975358"/>
                <a:ext cx="4212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5" name="Ink 24">
                <a:extLst>
                  <a:ext uri="{FF2B5EF4-FFF2-40B4-BE49-F238E27FC236}">
                    <a16:creationId xmlns:a16="http://schemas.microsoft.com/office/drawing/2014/main" id="{DAC03236-77F7-4548-B10F-E846FB899714}"/>
                  </a:ext>
                </a:extLst>
              </p14:cNvPr>
              <p14:cNvContentPartPr/>
              <p14:nvPr/>
            </p14:nvContentPartPr>
            <p14:xfrm>
              <a:off x="7936186" y="1302558"/>
              <a:ext cx="14760" cy="16200"/>
            </p14:xfrm>
          </p:contentPart>
        </mc:Choice>
        <mc:Fallback xmlns="">
          <p:pic>
            <p:nvPicPr>
              <p:cNvPr id="25" name="Ink 24">
                <a:extLst>
                  <a:ext uri="{FF2B5EF4-FFF2-40B4-BE49-F238E27FC236}">
                    <a16:creationId xmlns:a16="http://schemas.microsoft.com/office/drawing/2014/main" id="{DAC03236-77F7-4548-B10F-E846FB899714}"/>
                  </a:ext>
                </a:extLst>
              </p:cNvPr>
              <p:cNvPicPr/>
              <p:nvPr/>
            </p:nvPicPr>
            <p:blipFill>
              <a:blip r:embed="rId47"/>
              <a:stretch>
                <a:fillRect/>
              </a:stretch>
            </p:blipFill>
            <p:spPr>
              <a:xfrm>
                <a:off x="7926961" y="1293353"/>
                <a:ext cx="32841" cy="34241"/>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6" name="Ink 25">
                <a:extLst>
                  <a:ext uri="{FF2B5EF4-FFF2-40B4-BE49-F238E27FC236}">
                    <a16:creationId xmlns:a16="http://schemas.microsoft.com/office/drawing/2014/main" id="{D412F7A3-F1D1-4DB5-8303-8E29467FD12D}"/>
                  </a:ext>
                </a:extLst>
              </p14:cNvPr>
              <p14:cNvContentPartPr/>
              <p14:nvPr/>
            </p14:nvContentPartPr>
            <p14:xfrm>
              <a:off x="7178959" y="494051"/>
              <a:ext cx="1684040" cy="1649413"/>
            </p14:xfrm>
          </p:contentPart>
        </mc:Choice>
        <mc:Fallback xmlns="">
          <p:pic>
            <p:nvPicPr>
              <p:cNvPr id="26" name="Ink 25">
                <a:extLst>
                  <a:ext uri="{FF2B5EF4-FFF2-40B4-BE49-F238E27FC236}">
                    <a16:creationId xmlns:a16="http://schemas.microsoft.com/office/drawing/2014/main" id="{D412F7A3-F1D1-4DB5-8303-8E29467FD12D}"/>
                  </a:ext>
                </a:extLst>
              </p:cNvPr>
              <p:cNvPicPr/>
              <p:nvPr/>
            </p:nvPicPr>
            <p:blipFill>
              <a:blip r:embed="rId49"/>
              <a:stretch>
                <a:fillRect/>
              </a:stretch>
            </p:blipFill>
            <p:spPr>
              <a:xfrm>
                <a:off x="7153760" y="468853"/>
                <a:ext cx="1734079" cy="169945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7" name="Ink 26">
                <a:extLst>
                  <a:ext uri="{FF2B5EF4-FFF2-40B4-BE49-F238E27FC236}">
                    <a16:creationId xmlns:a16="http://schemas.microsoft.com/office/drawing/2014/main" id="{49FF0BC1-7F88-4C8E-A48E-CD6616490132}"/>
                  </a:ext>
                </a:extLst>
              </p14:cNvPr>
              <p14:cNvContentPartPr/>
              <p14:nvPr/>
            </p14:nvContentPartPr>
            <p14:xfrm>
              <a:off x="9699174" y="2607596"/>
              <a:ext cx="2344737" cy="817563"/>
            </p14:xfrm>
          </p:contentPart>
        </mc:Choice>
        <mc:Fallback xmlns="">
          <p:pic>
            <p:nvPicPr>
              <p:cNvPr id="27" name="Ink 26">
                <a:extLst>
                  <a:ext uri="{FF2B5EF4-FFF2-40B4-BE49-F238E27FC236}">
                    <a16:creationId xmlns:a16="http://schemas.microsoft.com/office/drawing/2014/main" id="{49FF0BC1-7F88-4C8E-A48E-CD6616490132}"/>
                  </a:ext>
                </a:extLst>
              </p:cNvPr>
              <p:cNvPicPr/>
              <p:nvPr/>
            </p:nvPicPr>
            <p:blipFill>
              <a:blip r:embed="rId51"/>
              <a:stretch>
                <a:fillRect/>
              </a:stretch>
            </p:blipFill>
            <p:spPr>
              <a:xfrm>
                <a:off x="9673970" y="2582385"/>
                <a:ext cx="2394786" cy="867625"/>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28" name="Ink 27">
                <a:extLst>
                  <a:ext uri="{FF2B5EF4-FFF2-40B4-BE49-F238E27FC236}">
                    <a16:creationId xmlns:a16="http://schemas.microsoft.com/office/drawing/2014/main" id="{79ECFA22-A88B-47A6-9232-BE0F592E8070}"/>
                  </a:ext>
                </a:extLst>
              </p14:cNvPr>
              <p14:cNvContentPartPr/>
              <p14:nvPr/>
            </p14:nvContentPartPr>
            <p14:xfrm>
              <a:off x="6096000" y="5276901"/>
              <a:ext cx="5859463" cy="457200"/>
            </p14:xfrm>
          </p:contentPart>
        </mc:Choice>
        <mc:Fallback xmlns="">
          <p:pic>
            <p:nvPicPr>
              <p:cNvPr id="28" name="Ink 27">
                <a:extLst>
                  <a:ext uri="{FF2B5EF4-FFF2-40B4-BE49-F238E27FC236}">
                    <a16:creationId xmlns:a16="http://schemas.microsoft.com/office/drawing/2014/main" id="{79ECFA22-A88B-47A6-9232-BE0F592E8070}"/>
                  </a:ext>
                </a:extLst>
              </p:cNvPr>
              <p:cNvPicPr/>
              <p:nvPr/>
            </p:nvPicPr>
            <p:blipFill>
              <a:blip r:embed="rId53"/>
              <a:stretch>
                <a:fillRect/>
              </a:stretch>
            </p:blipFill>
            <p:spPr>
              <a:xfrm>
                <a:off x="6070803" y="5251641"/>
                <a:ext cx="5909498" cy="507358"/>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29" name="Ink 28">
                <a:extLst>
                  <a:ext uri="{FF2B5EF4-FFF2-40B4-BE49-F238E27FC236}">
                    <a16:creationId xmlns:a16="http://schemas.microsoft.com/office/drawing/2014/main" id="{83BE5C81-6A88-4204-B54B-AB8612D8075A}"/>
                  </a:ext>
                </a:extLst>
              </p14:cNvPr>
              <p14:cNvContentPartPr/>
              <p14:nvPr/>
            </p14:nvContentPartPr>
            <p14:xfrm>
              <a:off x="1066760" y="5776170"/>
              <a:ext cx="159018" cy="490346"/>
            </p14:xfrm>
          </p:contentPart>
        </mc:Choice>
        <mc:Fallback xmlns="">
          <p:pic>
            <p:nvPicPr>
              <p:cNvPr id="29" name="Ink 28">
                <a:extLst>
                  <a:ext uri="{FF2B5EF4-FFF2-40B4-BE49-F238E27FC236}">
                    <a16:creationId xmlns:a16="http://schemas.microsoft.com/office/drawing/2014/main" id="{83BE5C81-6A88-4204-B54B-AB8612D8075A}"/>
                  </a:ext>
                </a:extLst>
              </p:cNvPr>
              <p:cNvPicPr/>
              <p:nvPr/>
            </p:nvPicPr>
            <p:blipFill>
              <a:blip r:embed="rId55"/>
              <a:stretch>
                <a:fillRect/>
              </a:stretch>
            </p:blipFill>
            <p:spPr>
              <a:xfrm>
                <a:off x="1041633" y="5751006"/>
                <a:ext cx="208913" cy="540315"/>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1" name="Ink 30">
                <a:extLst>
                  <a:ext uri="{FF2B5EF4-FFF2-40B4-BE49-F238E27FC236}">
                    <a16:creationId xmlns:a16="http://schemas.microsoft.com/office/drawing/2014/main" id="{B7BB15EF-DFA3-4CBC-B76B-FD113BF4999A}"/>
                  </a:ext>
                </a:extLst>
              </p14:cNvPr>
              <p14:cNvContentPartPr/>
              <p14:nvPr/>
            </p14:nvContentPartPr>
            <p14:xfrm>
              <a:off x="4178753" y="5823711"/>
              <a:ext cx="116643" cy="512100"/>
            </p14:xfrm>
          </p:contentPart>
        </mc:Choice>
        <mc:Fallback xmlns="">
          <p:pic>
            <p:nvPicPr>
              <p:cNvPr id="31" name="Ink 30">
                <a:extLst>
                  <a:ext uri="{FF2B5EF4-FFF2-40B4-BE49-F238E27FC236}">
                    <a16:creationId xmlns:a16="http://schemas.microsoft.com/office/drawing/2014/main" id="{B7BB15EF-DFA3-4CBC-B76B-FD113BF4999A}"/>
                  </a:ext>
                </a:extLst>
              </p:cNvPr>
              <p:cNvPicPr/>
              <p:nvPr/>
            </p:nvPicPr>
            <p:blipFill>
              <a:blip r:embed="rId57"/>
              <a:stretch>
                <a:fillRect/>
              </a:stretch>
            </p:blipFill>
            <p:spPr>
              <a:xfrm>
                <a:off x="4153630" y="5798538"/>
                <a:ext cx="166530" cy="562087"/>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0" name="Ink 29">
                <a:extLst>
                  <a:ext uri="{FF2B5EF4-FFF2-40B4-BE49-F238E27FC236}">
                    <a16:creationId xmlns:a16="http://schemas.microsoft.com/office/drawing/2014/main" id="{FE69774A-CCBF-4426-92A1-F9553503DB7B}"/>
                  </a:ext>
                </a:extLst>
              </p14:cNvPr>
              <p14:cNvContentPartPr/>
              <p14:nvPr/>
            </p14:nvContentPartPr>
            <p14:xfrm>
              <a:off x="2719363" y="5856173"/>
              <a:ext cx="390520" cy="365809"/>
            </p14:xfrm>
          </p:contentPart>
        </mc:Choice>
        <mc:Fallback xmlns="">
          <p:pic>
            <p:nvPicPr>
              <p:cNvPr id="30" name="Ink 29">
                <a:extLst>
                  <a:ext uri="{FF2B5EF4-FFF2-40B4-BE49-F238E27FC236}">
                    <a16:creationId xmlns:a16="http://schemas.microsoft.com/office/drawing/2014/main" id="{FE69774A-CCBF-4426-92A1-F9553503DB7B}"/>
                  </a:ext>
                </a:extLst>
              </p:cNvPr>
              <p:cNvPicPr/>
              <p:nvPr/>
            </p:nvPicPr>
            <p:blipFill>
              <a:blip r:embed="rId59"/>
              <a:stretch>
                <a:fillRect/>
              </a:stretch>
            </p:blipFill>
            <p:spPr>
              <a:xfrm>
                <a:off x="2694191" y="5830994"/>
                <a:ext cx="440504" cy="415806"/>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3" name="Ink 32">
                <a:extLst>
                  <a:ext uri="{FF2B5EF4-FFF2-40B4-BE49-F238E27FC236}">
                    <a16:creationId xmlns:a16="http://schemas.microsoft.com/office/drawing/2014/main" id="{46AF0A62-E779-486B-B1D7-AB4396ADB3CE}"/>
                  </a:ext>
                </a:extLst>
              </p14:cNvPr>
              <p14:cNvContentPartPr/>
              <p14:nvPr/>
            </p14:nvContentPartPr>
            <p14:xfrm rot="19758142">
              <a:off x="5849176" y="5857654"/>
              <a:ext cx="377390" cy="353510"/>
            </p14:xfrm>
          </p:contentPart>
        </mc:Choice>
        <mc:Fallback xmlns="">
          <p:pic>
            <p:nvPicPr>
              <p:cNvPr id="33" name="Ink 32">
                <a:extLst>
                  <a:ext uri="{FF2B5EF4-FFF2-40B4-BE49-F238E27FC236}">
                    <a16:creationId xmlns:a16="http://schemas.microsoft.com/office/drawing/2014/main" id="{46AF0A62-E779-486B-B1D7-AB4396ADB3CE}"/>
                  </a:ext>
                </a:extLst>
              </p:cNvPr>
              <p:cNvPicPr/>
              <p:nvPr/>
            </p:nvPicPr>
            <p:blipFill>
              <a:blip r:embed="rId61"/>
              <a:stretch>
                <a:fillRect/>
              </a:stretch>
            </p:blipFill>
            <p:spPr>
              <a:xfrm rot="19758142">
                <a:off x="5823993" y="5832480"/>
                <a:ext cx="427397" cy="403498"/>
              </a:xfrm>
              <a:prstGeom prst="rect">
                <a:avLst/>
              </a:prstGeom>
            </p:spPr>
          </p:pic>
        </mc:Fallback>
      </mc:AlternateContent>
      <p:sp>
        <p:nvSpPr>
          <p:cNvPr id="34" name="Rectangle 33">
            <a:extLst>
              <a:ext uri="{FF2B5EF4-FFF2-40B4-BE49-F238E27FC236}">
                <a16:creationId xmlns:a16="http://schemas.microsoft.com/office/drawing/2014/main" id="{9F075521-ABCC-4E12-9677-7EF2F2F0E476}"/>
              </a:ext>
            </a:extLst>
          </p:cNvPr>
          <p:cNvSpPr/>
          <p:nvPr/>
        </p:nvSpPr>
        <p:spPr>
          <a:xfrm>
            <a:off x="8744124" y="6624577"/>
            <a:ext cx="3617907" cy="261610"/>
          </a:xfrm>
          <a:prstGeom prst="rect">
            <a:avLst/>
          </a:prstGeom>
        </p:spPr>
        <p:txBody>
          <a:bodyPr wrap="square">
            <a:spAutoFit/>
          </a:bodyPr>
          <a:lstStyle/>
          <a:p>
            <a:r>
              <a:rPr lang="en-US" sz="1100" dirty="0"/>
              <a:t>Design Your Life book by Bill Burnett &amp; Dave Evans, p.102</a:t>
            </a:r>
          </a:p>
        </p:txBody>
      </p:sp>
      <p:pic>
        <p:nvPicPr>
          <p:cNvPr id="54" name="Picture 6" descr="Stanford Life Design Lab">
            <a:extLst>
              <a:ext uri="{FF2B5EF4-FFF2-40B4-BE49-F238E27FC236}">
                <a16:creationId xmlns:a16="http://schemas.microsoft.com/office/drawing/2014/main" id="{8209116C-B199-4518-9DB7-8F02B8FFBCF1}"/>
              </a:ext>
            </a:extLst>
          </p:cNvPr>
          <p:cNvPicPr>
            <a:picLocks noChangeAspect="1" noChangeArrowheads="1"/>
          </p:cNvPicPr>
          <p:nvPr/>
        </p:nvPicPr>
        <p:blipFill>
          <a:blip r:embed="rId62" cstate="hqprint">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5730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475D207-5E70-4DFD-84E3-B1E207036352}"/>
              </a:ext>
            </a:extLst>
          </p:cNvPr>
          <p:cNvGraphicFramePr>
            <a:graphicFrameLocks noChangeAspect="1"/>
          </p:cNvGraphicFramePr>
          <p:nvPr>
            <p:custDataLst>
              <p:tags r:id="rId1"/>
            </p:custDataLst>
            <p:extLst>
              <p:ext uri="{D42A27DB-BD31-4B8C-83A1-F6EECF244321}">
                <p14:modId xmlns:p14="http://schemas.microsoft.com/office/powerpoint/2010/main" val="33343444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84" imgH="385" progId="TCLayout.ActiveDocument.1">
                  <p:embed/>
                </p:oleObj>
              </mc:Choice>
              <mc:Fallback>
                <p:oleObj name="Diapositiva de think-cell" r:id="rId4" imgW="384" imgH="385" progId="TCLayout.ActiveDocument.1">
                  <p:embed/>
                  <p:pic>
                    <p:nvPicPr>
                      <p:cNvPr id="4" name="Object 3" hidden="1">
                        <a:extLst>
                          <a:ext uri="{FF2B5EF4-FFF2-40B4-BE49-F238E27FC236}">
                            <a16:creationId xmlns:a16="http://schemas.microsoft.com/office/drawing/2014/main" id="{0475D207-5E70-4DFD-84E3-B1E20703635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5" name="Group 4">
            <a:extLst>
              <a:ext uri="{FF2B5EF4-FFF2-40B4-BE49-F238E27FC236}">
                <a16:creationId xmlns:a16="http://schemas.microsoft.com/office/drawing/2014/main" id="{357DE9C1-6021-4AED-8A30-0C6472566C6A}"/>
              </a:ext>
            </a:extLst>
          </p:cNvPr>
          <p:cNvGrpSpPr/>
          <p:nvPr/>
        </p:nvGrpSpPr>
        <p:grpSpPr>
          <a:xfrm>
            <a:off x="828657" y="285751"/>
            <a:ext cx="10419692" cy="6153150"/>
            <a:chOff x="-12507" y="-76200"/>
            <a:chExt cx="13894279" cy="8204200"/>
          </a:xfrm>
        </p:grpSpPr>
        <p:grpSp>
          <p:nvGrpSpPr>
            <p:cNvPr id="6" name="Group 5">
              <a:extLst>
                <a:ext uri="{FF2B5EF4-FFF2-40B4-BE49-F238E27FC236}">
                  <a16:creationId xmlns:a16="http://schemas.microsoft.com/office/drawing/2014/main" id="{28F3FABD-1037-4182-A917-7BCF41EC1D37}"/>
                </a:ext>
              </a:extLst>
            </p:cNvPr>
            <p:cNvGrpSpPr/>
            <p:nvPr/>
          </p:nvGrpSpPr>
          <p:grpSpPr>
            <a:xfrm>
              <a:off x="-12507" y="-76200"/>
              <a:ext cx="13894279" cy="8204200"/>
              <a:chOff x="-12507" y="-86949"/>
              <a:chExt cx="16427220" cy="9361669"/>
            </a:xfrm>
          </p:grpSpPr>
          <p:pic>
            <p:nvPicPr>
              <p:cNvPr id="8" name="Picture 7">
                <a:extLst>
                  <a:ext uri="{FF2B5EF4-FFF2-40B4-BE49-F238E27FC236}">
                    <a16:creationId xmlns:a16="http://schemas.microsoft.com/office/drawing/2014/main" id="{AEC57E88-B566-4D3D-9153-9CE83483EBF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b="41170"/>
              <a:stretch/>
            </p:blipFill>
            <p:spPr>
              <a:xfrm>
                <a:off x="-12507" y="7041397"/>
                <a:ext cx="9309535" cy="2233323"/>
              </a:xfrm>
              <a:prstGeom prst="rect">
                <a:avLst/>
              </a:prstGeom>
            </p:spPr>
          </p:pic>
          <p:sp>
            <p:nvSpPr>
              <p:cNvPr id="9" name="TextBox 8">
                <a:extLst>
                  <a:ext uri="{FF2B5EF4-FFF2-40B4-BE49-F238E27FC236}">
                    <a16:creationId xmlns:a16="http://schemas.microsoft.com/office/drawing/2014/main" id="{5EE13FA2-9149-4C41-9FF2-A43C6BFD9EB5}"/>
                  </a:ext>
                </a:extLst>
              </p:cNvPr>
              <p:cNvSpPr txBox="1"/>
              <p:nvPr/>
            </p:nvSpPr>
            <p:spPr>
              <a:xfrm>
                <a:off x="9297028" y="6548696"/>
                <a:ext cx="6769971" cy="2614486"/>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81283" tIns="81283" rIns="81283" bIns="81283" numCol="1" spcCol="25401"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AFF0"/>
                    </a:solidFill>
                    <a:effectLst/>
                    <a:uLnTx/>
                    <a:uFillTx/>
                    <a:latin typeface="Calibri"/>
                    <a:ea typeface="+mn-ea"/>
                    <a:cs typeface="+mn-cs"/>
                  </a:rPr>
                  <a:t>6 word title:</a:t>
                </a:r>
              </a:p>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__________________________</a:t>
                </a:r>
              </a:p>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AFF0"/>
                    </a:solidFill>
                    <a:effectLst/>
                    <a:uLnTx/>
                    <a:uFillTx/>
                    <a:latin typeface="Calibri"/>
                    <a:ea typeface="+mn-ea"/>
                    <a:cs typeface="+mn-cs"/>
                  </a:rPr>
                  <a:t>Questions this plan addresses:</a:t>
                </a:r>
              </a:p>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__________________________</a:t>
                </a:r>
              </a:p>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__________________________</a:t>
                </a:r>
              </a:p>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__________________________</a:t>
                </a:r>
              </a:p>
            </p:txBody>
          </p:sp>
          <p:grpSp>
            <p:nvGrpSpPr>
              <p:cNvPr id="10" name="Group 9">
                <a:extLst>
                  <a:ext uri="{FF2B5EF4-FFF2-40B4-BE49-F238E27FC236}">
                    <a16:creationId xmlns:a16="http://schemas.microsoft.com/office/drawing/2014/main" id="{BC3DCBD3-BF95-4C83-8B49-1B846419C691}"/>
                  </a:ext>
                </a:extLst>
              </p:cNvPr>
              <p:cNvGrpSpPr/>
              <p:nvPr/>
            </p:nvGrpSpPr>
            <p:grpSpPr>
              <a:xfrm>
                <a:off x="7273" y="-86949"/>
                <a:ext cx="16407440" cy="6652053"/>
                <a:chOff x="-90076" y="512119"/>
                <a:chExt cx="24608758" cy="9978081"/>
              </a:xfrm>
            </p:grpSpPr>
            <p:grpSp>
              <p:nvGrpSpPr>
                <p:cNvPr id="11" name="Group 10">
                  <a:extLst>
                    <a:ext uri="{FF2B5EF4-FFF2-40B4-BE49-F238E27FC236}">
                      <a16:creationId xmlns:a16="http://schemas.microsoft.com/office/drawing/2014/main" id="{139B0CB3-0E7C-4217-A649-00872B8B628D}"/>
                    </a:ext>
                  </a:extLst>
                </p:cNvPr>
                <p:cNvGrpSpPr/>
                <p:nvPr/>
              </p:nvGrpSpPr>
              <p:grpSpPr>
                <a:xfrm>
                  <a:off x="279400" y="1455344"/>
                  <a:ext cx="23813675" cy="9034856"/>
                  <a:chOff x="279400" y="2336800"/>
                  <a:chExt cx="23813675" cy="7899400"/>
                </a:xfrm>
              </p:grpSpPr>
              <p:cxnSp>
                <p:nvCxnSpPr>
                  <p:cNvPr id="18" name="Straight Connector 17">
                    <a:extLst>
                      <a:ext uri="{FF2B5EF4-FFF2-40B4-BE49-F238E27FC236}">
                        <a16:creationId xmlns:a16="http://schemas.microsoft.com/office/drawing/2014/main" id="{77C270E6-F60D-4DF0-B45A-AB755A7A15E9}"/>
                      </a:ext>
                    </a:extLst>
                  </p:cNvPr>
                  <p:cNvCxnSpPr/>
                  <p:nvPr/>
                </p:nvCxnSpPr>
                <p:spPr>
                  <a:xfrm>
                    <a:off x="279400" y="10236200"/>
                    <a:ext cx="23749000" cy="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cxnSp>
                <p:nvCxnSpPr>
                  <p:cNvPr id="19" name="Straight Connector 18">
                    <a:extLst>
                      <a:ext uri="{FF2B5EF4-FFF2-40B4-BE49-F238E27FC236}">
                        <a16:creationId xmlns:a16="http://schemas.microsoft.com/office/drawing/2014/main" id="{45ACA059-CB0F-495A-9D95-B7B6C390AC33}"/>
                      </a:ext>
                    </a:extLst>
                  </p:cNvPr>
                  <p:cNvCxnSpPr/>
                  <p:nvPr/>
                </p:nvCxnSpPr>
                <p:spPr>
                  <a:xfrm>
                    <a:off x="279400" y="2336800"/>
                    <a:ext cx="0" cy="789940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cxnSp>
                <p:nvCxnSpPr>
                  <p:cNvPr id="20" name="Straight Connector 19">
                    <a:extLst>
                      <a:ext uri="{FF2B5EF4-FFF2-40B4-BE49-F238E27FC236}">
                        <a16:creationId xmlns:a16="http://schemas.microsoft.com/office/drawing/2014/main" id="{309C6D46-3CF1-4575-9638-A29F4CAEF6B3}"/>
                      </a:ext>
                    </a:extLst>
                  </p:cNvPr>
                  <p:cNvCxnSpPr/>
                  <p:nvPr/>
                </p:nvCxnSpPr>
                <p:spPr>
                  <a:xfrm>
                    <a:off x="5024120" y="2336800"/>
                    <a:ext cx="0" cy="789940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cxnSp>
                <p:nvCxnSpPr>
                  <p:cNvPr id="21" name="Straight Connector 20">
                    <a:extLst>
                      <a:ext uri="{FF2B5EF4-FFF2-40B4-BE49-F238E27FC236}">
                        <a16:creationId xmlns:a16="http://schemas.microsoft.com/office/drawing/2014/main" id="{70C68CB6-CE05-4ADB-95D7-2DBD35C80F7F}"/>
                      </a:ext>
                    </a:extLst>
                  </p:cNvPr>
                  <p:cNvCxnSpPr/>
                  <p:nvPr/>
                </p:nvCxnSpPr>
                <p:spPr>
                  <a:xfrm>
                    <a:off x="24093075" y="2336800"/>
                    <a:ext cx="0" cy="789940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cxnSp>
                <p:nvCxnSpPr>
                  <p:cNvPr id="22" name="Straight Connector 21">
                    <a:extLst>
                      <a:ext uri="{FF2B5EF4-FFF2-40B4-BE49-F238E27FC236}">
                        <a16:creationId xmlns:a16="http://schemas.microsoft.com/office/drawing/2014/main" id="{2B6DC890-4C04-404C-B303-E28DD765ABF6}"/>
                      </a:ext>
                    </a:extLst>
                  </p:cNvPr>
                  <p:cNvCxnSpPr/>
                  <p:nvPr/>
                </p:nvCxnSpPr>
                <p:spPr>
                  <a:xfrm>
                    <a:off x="9768840" y="2336800"/>
                    <a:ext cx="0" cy="789940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cxnSp>
                <p:nvCxnSpPr>
                  <p:cNvPr id="23" name="Straight Connector 22">
                    <a:extLst>
                      <a:ext uri="{FF2B5EF4-FFF2-40B4-BE49-F238E27FC236}">
                        <a16:creationId xmlns:a16="http://schemas.microsoft.com/office/drawing/2014/main" id="{F5975F2D-FAC7-493A-A99C-D538C8CD4323}"/>
                      </a:ext>
                    </a:extLst>
                  </p:cNvPr>
                  <p:cNvCxnSpPr/>
                  <p:nvPr/>
                </p:nvCxnSpPr>
                <p:spPr>
                  <a:xfrm>
                    <a:off x="14513560" y="2336800"/>
                    <a:ext cx="0" cy="789940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cxnSp>
                <p:nvCxnSpPr>
                  <p:cNvPr id="24" name="Straight Connector 23">
                    <a:extLst>
                      <a:ext uri="{FF2B5EF4-FFF2-40B4-BE49-F238E27FC236}">
                        <a16:creationId xmlns:a16="http://schemas.microsoft.com/office/drawing/2014/main" id="{49FFEF7A-9983-47AE-9804-48CFC845DE47}"/>
                      </a:ext>
                    </a:extLst>
                  </p:cNvPr>
                  <p:cNvCxnSpPr/>
                  <p:nvPr/>
                </p:nvCxnSpPr>
                <p:spPr>
                  <a:xfrm>
                    <a:off x="19258280" y="2336800"/>
                    <a:ext cx="0" cy="7899400"/>
                  </a:xfrm>
                  <a:prstGeom prst="line">
                    <a:avLst/>
                  </a:prstGeom>
                  <a:noFill/>
                  <a:ln w="63500" cap="flat">
                    <a:solidFill>
                      <a:srgbClr val="4F81BD"/>
                    </a:solidFill>
                    <a:prstDash val="solid"/>
                    <a:bevel/>
                  </a:ln>
                  <a:effectLst>
                    <a:outerShdw blurRad="101600" dist="50800" dir="5400000" rotWithShape="0">
                      <a:srgbClr val="000000">
                        <a:alpha val="38000"/>
                      </a:srgbClr>
                    </a:outerShdw>
                  </a:effectLst>
                </p:spPr>
                <p:style>
                  <a:lnRef idx="0">
                    <a:scrgbClr r="0" g="0" b="0"/>
                  </a:lnRef>
                  <a:fillRef idx="0">
                    <a:scrgbClr r="0" g="0" b="0"/>
                  </a:fillRef>
                  <a:effectRef idx="0">
                    <a:scrgbClr r="0" g="0" b="0"/>
                  </a:effectRef>
                  <a:fontRef idx="none"/>
                </p:style>
              </p:cxnSp>
            </p:grpSp>
            <p:sp>
              <p:nvSpPr>
                <p:cNvPr id="12" name="TextBox 11">
                  <a:extLst>
                    <a:ext uri="{FF2B5EF4-FFF2-40B4-BE49-F238E27FC236}">
                      <a16:creationId xmlns:a16="http://schemas.microsoft.com/office/drawing/2014/main" id="{EEC6097D-5A88-4F72-A690-B53CD71DFCB2}"/>
                    </a:ext>
                  </a:extLst>
                </p:cNvPr>
                <p:cNvSpPr txBox="1"/>
                <p:nvPr/>
              </p:nvSpPr>
              <p:spPr>
                <a:xfrm>
                  <a:off x="-90076" y="521047"/>
                  <a:ext cx="885773" cy="1194070"/>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121919" tIns="121919" rIns="121919" bIns="121919" numCol="1" spcCol="38100"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0</a:t>
                  </a:r>
                </a:p>
              </p:txBody>
            </p:sp>
            <p:sp>
              <p:nvSpPr>
                <p:cNvPr id="13" name="TextBox 12">
                  <a:extLst>
                    <a:ext uri="{FF2B5EF4-FFF2-40B4-BE49-F238E27FC236}">
                      <a16:creationId xmlns:a16="http://schemas.microsoft.com/office/drawing/2014/main" id="{2A69A369-07A0-4485-AADE-5F90DF22C00F}"/>
                    </a:ext>
                  </a:extLst>
                </p:cNvPr>
                <p:cNvSpPr txBox="1"/>
                <p:nvPr/>
              </p:nvSpPr>
              <p:spPr>
                <a:xfrm>
                  <a:off x="4654030" y="512119"/>
                  <a:ext cx="885773" cy="1194070"/>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121919" tIns="121919" rIns="121919" bIns="121919" numCol="1" spcCol="38100"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1</a:t>
                  </a:r>
                </a:p>
              </p:txBody>
            </p:sp>
            <p:sp>
              <p:nvSpPr>
                <p:cNvPr id="14" name="TextBox 13">
                  <a:extLst>
                    <a:ext uri="{FF2B5EF4-FFF2-40B4-BE49-F238E27FC236}">
                      <a16:creationId xmlns:a16="http://schemas.microsoft.com/office/drawing/2014/main" id="{985411AB-5FD4-43D5-A759-E16C927A28D7}"/>
                    </a:ext>
                  </a:extLst>
                </p:cNvPr>
                <p:cNvSpPr txBox="1"/>
                <p:nvPr/>
              </p:nvSpPr>
              <p:spPr>
                <a:xfrm>
                  <a:off x="9398750" y="521047"/>
                  <a:ext cx="885773" cy="1194070"/>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121919" tIns="121919" rIns="121919" bIns="121919" numCol="1" spcCol="38100"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2</a:t>
                  </a:r>
                </a:p>
              </p:txBody>
            </p:sp>
            <p:sp>
              <p:nvSpPr>
                <p:cNvPr id="15" name="TextBox 14">
                  <a:extLst>
                    <a:ext uri="{FF2B5EF4-FFF2-40B4-BE49-F238E27FC236}">
                      <a16:creationId xmlns:a16="http://schemas.microsoft.com/office/drawing/2014/main" id="{D43832D6-060C-4D59-A8C9-2CC336B167CC}"/>
                    </a:ext>
                  </a:extLst>
                </p:cNvPr>
                <p:cNvSpPr txBox="1"/>
                <p:nvPr/>
              </p:nvSpPr>
              <p:spPr>
                <a:xfrm>
                  <a:off x="14143468" y="521047"/>
                  <a:ext cx="885773" cy="1194070"/>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121919" tIns="121919" rIns="121919" bIns="121919" numCol="1" spcCol="38100"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3</a:t>
                  </a:r>
                </a:p>
              </p:txBody>
            </p:sp>
            <p:sp>
              <p:nvSpPr>
                <p:cNvPr id="16" name="TextBox 15">
                  <a:extLst>
                    <a:ext uri="{FF2B5EF4-FFF2-40B4-BE49-F238E27FC236}">
                      <a16:creationId xmlns:a16="http://schemas.microsoft.com/office/drawing/2014/main" id="{FFE81148-77D7-4A06-B6FB-C90FA6678C8A}"/>
                    </a:ext>
                  </a:extLst>
                </p:cNvPr>
                <p:cNvSpPr txBox="1"/>
                <p:nvPr/>
              </p:nvSpPr>
              <p:spPr>
                <a:xfrm>
                  <a:off x="18888188" y="538902"/>
                  <a:ext cx="885773" cy="1194070"/>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121919" tIns="121919" rIns="121919" bIns="121919" numCol="1" spcCol="38100"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4</a:t>
                  </a:r>
                </a:p>
              </p:txBody>
            </p:sp>
            <p:sp>
              <p:nvSpPr>
                <p:cNvPr id="17" name="TextBox 16">
                  <a:extLst>
                    <a:ext uri="{FF2B5EF4-FFF2-40B4-BE49-F238E27FC236}">
                      <a16:creationId xmlns:a16="http://schemas.microsoft.com/office/drawing/2014/main" id="{3A4FED76-0577-42C3-83ED-BBA722C694BC}"/>
                    </a:ext>
                  </a:extLst>
                </p:cNvPr>
                <p:cNvSpPr txBox="1"/>
                <p:nvPr/>
              </p:nvSpPr>
              <p:spPr>
                <a:xfrm>
                  <a:off x="23632909" y="538902"/>
                  <a:ext cx="885773" cy="1194070"/>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121919" tIns="121919" rIns="121919" bIns="121919" numCol="1" spcCol="38100"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AFF0"/>
                      </a:solidFill>
                      <a:effectLst/>
                      <a:uLnTx/>
                      <a:uFillTx/>
                      <a:latin typeface="Arial"/>
                      <a:ea typeface="Arial"/>
                      <a:cs typeface="Arial"/>
                      <a:sym typeface="Arial"/>
                    </a:rPr>
                    <a:t>5</a:t>
                  </a:r>
                </a:p>
              </p:txBody>
            </p:sp>
          </p:grpSp>
        </p:grpSp>
        <p:sp>
          <p:nvSpPr>
            <p:cNvPr id="7" name="TextBox 6">
              <a:extLst>
                <a:ext uri="{FF2B5EF4-FFF2-40B4-BE49-F238E27FC236}">
                  <a16:creationId xmlns:a16="http://schemas.microsoft.com/office/drawing/2014/main" id="{6592D105-333D-43D2-931E-406C2FA7D8E0}"/>
                </a:ext>
              </a:extLst>
            </p:cNvPr>
            <p:cNvSpPr txBox="1"/>
            <p:nvPr/>
          </p:nvSpPr>
          <p:spPr>
            <a:xfrm>
              <a:off x="152386" y="5832287"/>
              <a:ext cx="4292180" cy="957535"/>
            </a:xfrm>
            <a:prstGeom prst="rect">
              <a:avLst/>
            </a:prstGeom>
            <a:noFill/>
            <a:ln w="254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81283" tIns="81283" rIns="81283" bIns="81283" numCol="1" spcCol="25401"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AFF0"/>
                  </a:solidFill>
                  <a:effectLst/>
                  <a:uLnTx/>
                  <a:uFillTx/>
                  <a:latin typeface="Calibri"/>
                  <a:ea typeface="+mn-ea"/>
                  <a:cs typeface="+mn-cs"/>
                </a:rPr>
                <a:t>Alternative Plan #___      </a:t>
              </a:r>
            </a:p>
            <a:p>
              <a:pPr marL="0" marR="0" lvl="0" indent="0" algn="l" defTabSz="914400" rtl="0" eaLnBrk="1" fontAlgn="auto" latinLnBrk="1" hangingPunct="0">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0AFF0"/>
                </a:solidFill>
                <a:effectLst/>
                <a:uLnTx/>
                <a:uFillTx/>
                <a:latin typeface="Calibri"/>
                <a:ea typeface="+mn-ea"/>
                <a:cs typeface="+mn-cs"/>
              </a:endParaRPr>
            </a:p>
          </p:txBody>
        </p:sp>
      </p:grpSp>
      <p:sp>
        <p:nvSpPr>
          <p:cNvPr id="25" name="Rounded Rectangle 6">
            <a:extLst>
              <a:ext uri="{FF2B5EF4-FFF2-40B4-BE49-F238E27FC236}">
                <a16:creationId xmlns:a16="http://schemas.microsoft.com/office/drawing/2014/main" id="{BC3E35FC-C6EE-4718-A1B4-C9FF53DA8428}"/>
              </a:ext>
            </a:extLst>
          </p:cNvPr>
          <p:cNvSpPr/>
          <p:nvPr/>
        </p:nvSpPr>
        <p:spPr>
          <a:xfrm>
            <a:off x="476158" y="250873"/>
            <a:ext cx="11180166" cy="4629150"/>
          </a:xfrm>
          <a:prstGeom prst="roundRect">
            <a:avLst/>
          </a:prstGeom>
          <a:solidFill>
            <a:schemeClr val="bg1">
              <a:alpha val="90000"/>
            </a:schemeClr>
          </a:solidFill>
          <a:ln w="50800">
            <a:solidFill>
              <a:srgbClr val="46BDFF"/>
            </a:solidFill>
            <a:prstDash val="solid"/>
            <a:extLst>
              <a:ext uri="{C807C97D-BFC1-408E-A445-0C87EB9F89A2}">
                <ask:lineSketchStyleProps xmlns:ask="http://schemas.microsoft.com/office/drawing/2018/sketchyshapes">
                  <ask:type>
                    <ask:lineSketchNone/>
                  </ask:type>
                </ask:lineSketchStyleProps>
              </a:ext>
            </a:extLst>
          </a:ln>
        </p:spPr>
        <p:style>
          <a:lnRef idx="1">
            <a:schemeClr val="accent1"/>
          </a:lnRef>
          <a:fillRef idx="3">
            <a:schemeClr val="accent1"/>
          </a:fillRef>
          <a:effectRef idx="2">
            <a:schemeClr val="accent1"/>
          </a:effectRef>
          <a:fontRef idx="minor">
            <a:schemeClr val="lt1"/>
          </a:fontRef>
        </p:style>
        <p:txBody>
          <a:bodyPr lIns="68575" tIns="34287" rIns="68575" bIns="34287" rtlCol="0" anchor="t"/>
          <a:lstStyle/>
          <a:p>
            <a:pPr marL="3171561" marR="0" lvl="0" indent="-428590"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prstClr val="black">
                    <a:lumMod val="65000"/>
                    <a:lumOff val="35000"/>
                  </a:prstClr>
                </a:solidFill>
                <a:effectLst/>
                <a:uLnTx/>
                <a:uFillTx/>
                <a:latin typeface="Montserrat "/>
                <a:ea typeface="Neutraface 2 Text Book" charset="0"/>
                <a:cs typeface="Neutraface 2 Text Book" charset="0"/>
              </a:rPr>
              <a:t>     </a:t>
            </a:r>
            <a:r>
              <a:rPr kumimoji="0" lang="en-US" sz="3200" b="1" i="0" strike="noStrike" kern="1200" cap="none" spc="0" normalizeH="0" baseline="0" noProof="0" dirty="0">
                <a:ln>
                  <a:noFill/>
                </a:ln>
                <a:solidFill>
                  <a:prstClr val="black">
                    <a:lumMod val="65000"/>
                    <a:lumOff val="35000"/>
                  </a:prstClr>
                </a:solidFill>
                <a:effectLst/>
                <a:uLnTx/>
                <a:uFillTx/>
                <a:latin typeface="Montserrat "/>
                <a:ea typeface="Neutraface 2 Text Book" charset="0"/>
                <a:cs typeface="Neutraface 2 Text Book" charset="0"/>
              </a:rPr>
              <a:t>TIMELINES</a:t>
            </a:r>
          </a:p>
          <a:p>
            <a:pPr marL="3171561" marR="0" lvl="0" indent="-428590" defTabSz="914400" rtl="0" eaLnBrk="1" fontAlgn="auto" latinLnBrk="0" hangingPunct="1">
              <a:lnSpc>
                <a:spcPct val="100000"/>
              </a:lnSpc>
              <a:spcBef>
                <a:spcPts val="0"/>
              </a:spcBef>
              <a:spcAft>
                <a:spcPts val="0"/>
              </a:spcAft>
              <a:buClrTx/>
              <a:buSzTx/>
              <a:buFont typeface="Arial"/>
              <a:buChar char="•"/>
              <a:tabLst/>
              <a:defRPr/>
            </a:pPr>
            <a:r>
              <a:rPr kumimoji="0" lang="en-US" sz="1400" i="0" u="none" strike="noStrike" kern="1200" cap="none" spc="0" normalizeH="0" baseline="0" noProof="0" dirty="0">
                <a:ln>
                  <a:noFill/>
                </a:ln>
                <a:solidFill>
                  <a:prstClr val="black">
                    <a:lumMod val="65000"/>
                    <a:lumOff val="35000"/>
                  </a:prstClr>
                </a:solidFill>
                <a:effectLst/>
                <a:uLnTx/>
                <a:uFillTx/>
                <a:latin typeface="Montserrat "/>
                <a:ea typeface="Neutraface 2 Text Book" charset="0"/>
                <a:cs typeface="Neutraface 2 Text Book" charset="0"/>
              </a:rPr>
              <a:t>Major Milestones</a:t>
            </a:r>
          </a:p>
          <a:p>
            <a:pPr marL="3171561" marR="0" lvl="0" indent="-428590" defTabSz="914400" rtl="0" eaLnBrk="1" fontAlgn="auto" latinLnBrk="0" hangingPunct="1">
              <a:lnSpc>
                <a:spcPct val="100000"/>
              </a:lnSpc>
              <a:spcBef>
                <a:spcPts val="0"/>
              </a:spcBef>
              <a:spcAft>
                <a:spcPts val="0"/>
              </a:spcAft>
              <a:buClrTx/>
              <a:buSzTx/>
              <a:buFont typeface="Arial"/>
              <a:buChar char="•"/>
              <a:tabLst/>
              <a:defRPr/>
            </a:pPr>
            <a:r>
              <a:rPr kumimoji="0" lang="en-US" sz="1400" i="0" u="none" strike="noStrike" kern="1200" cap="none" spc="0" normalizeH="0" baseline="0" noProof="0" dirty="0">
                <a:ln>
                  <a:noFill/>
                </a:ln>
                <a:solidFill>
                  <a:prstClr val="black">
                    <a:lumMod val="65000"/>
                    <a:lumOff val="35000"/>
                  </a:prstClr>
                </a:solidFill>
                <a:effectLst/>
                <a:uLnTx/>
                <a:uFillTx/>
                <a:latin typeface="Montserrat "/>
                <a:ea typeface="Neutraface 2 Text Book" charset="0"/>
                <a:cs typeface="Neutraface 2 Text Book" charset="0"/>
              </a:rPr>
              <a:t>Professional &amp; personal (bucket list)</a:t>
            </a:r>
          </a:p>
          <a:p>
            <a:pPr marL="3171561" marR="0" lvl="0" indent="-428590" defTabSz="914400" rtl="0" eaLnBrk="1" fontAlgn="auto" latinLnBrk="0" hangingPunct="1">
              <a:lnSpc>
                <a:spcPct val="100000"/>
              </a:lnSpc>
              <a:spcBef>
                <a:spcPts val="0"/>
              </a:spcBef>
              <a:spcAft>
                <a:spcPts val="0"/>
              </a:spcAft>
              <a:buClrTx/>
              <a:buSzTx/>
              <a:buFont typeface="Arial"/>
              <a:buChar char="•"/>
              <a:tabLst/>
              <a:defRPr/>
            </a:pPr>
            <a:r>
              <a:rPr kumimoji="0" lang="en-US" sz="1400" i="0" u="none" strike="noStrike" kern="1200" cap="none" spc="0" normalizeH="0" baseline="0" noProof="0" dirty="0">
                <a:ln>
                  <a:noFill/>
                </a:ln>
                <a:solidFill>
                  <a:prstClr val="black">
                    <a:lumMod val="65000"/>
                    <a:lumOff val="35000"/>
                  </a:prstClr>
                </a:solidFill>
                <a:effectLst/>
                <a:uLnTx/>
                <a:uFillTx/>
                <a:latin typeface="Montserrat "/>
                <a:ea typeface="Neutraface 2 Text Book" charset="0"/>
                <a:cs typeface="Neutraface 2 Text Book" charset="0"/>
              </a:rPr>
              <a:t>At least one per year</a:t>
            </a:r>
          </a:p>
        </p:txBody>
      </p:sp>
      <p:sp>
        <p:nvSpPr>
          <p:cNvPr id="26" name="Rounded Rectangle 22">
            <a:extLst>
              <a:ext uri="{FF2B5EF4-FFF2-40B4-BE49-F238E27FC236}">
                <a16:creationId xmlns:a16="http://schemas.microsoft.com/office/drawing/2014/main" id="{04AF3A34-D69F-4DEC-AE0D-323514049B2A}"/>
              </a:ext>
            </a:extLst>
          </p:cNvPr>
          <p:cNvSpPr/>
          <p:nvPr/>
        </p:nvSpPr>
        <p:spPr>
          <a:xfrm>
            <a:off x="5055185" y="4685254"/>
            <a:ext cx="6660657" cy="1219200"/>
          </a:xfrm>
          <a:prstGeom prst="roundRect">
            <a:avLst/>
          </a:prstGeom>
          <a:solidFill>
            <a:schemeClr val="bg1">
              <a:alpha val="90000"/>
            </a:schemeClr>
          </a:solidFill>
          <a:ln w="50800">
            <a:solidFill>
              <a:srgbClr val="00B9FF"/>
            </a:solidFill>
          </a:ln>
        </p:spPr>
        <p:style>
          <a:lnRef idx="1">
            <a:schemeClr val="accent1"/>
          </a:lnRef>
          <a:fillRef idx="3">
            <a:schemeClr val="accent1"/>
          </a:fillRef>
          <a:effectRef idx="2">
            <a:schemeClr val="accent1"/>
          </a:effectRef>
          <a:fontRef idx="minor">
            <a:schemeClr val="lt1"/>
          </a:fontRef>
        </p:style>
        <p:txBody>
          <a:bodyPr lIns="68575" tIns="34287" rIns="68575" bIns="34287" rtlCol="0" anchor="ctr"/>
          <a:lstStyle/>
          <a:p>
            <a:pPr marL="428590" marR="0" lvl="0" indent="-42859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65000"/>
                    <a:lumOff val="35000"/>
                  </a:prstClr>
                </a:solidFill>
                <a:effectLst/>
                <a:uLnTx/>
                <a:uFillTx/>
                <a:latin typeface="Montserrat "/>
                <a:ea typeface="Neutraface 2 Text Book" charset="0"/>
                <a:cs typeface="Neutraface 2 Text Book" charset="0"/>
              </a:rPr>
              <a:t>3-6 WORD DESCRIPTIVE TITLE</a:t>
            </a:r>
          </a:p>
        </p:txBody>
      </p:sp>
      <p:sp>
        <p:nvSpPr>
          <p:cNvPr id="27" name="Rounded Rectangle 29">
            <a:extLst>
              <a:ext uri="{FF2B5EF4-FFF2-40B4-BE49-F238E27FC236}">
                <a16:creationId xmlns:a16="http://schemas.microsoft.com/office/drawing/2014/main" id="{8F20672F-E6D1-4BEA-A24C-E97DA2E2ACCB}"/>
              </a:ext>
            </a:extLst>
          </p:cNvPr>
          <p:cNvSpPr/>
          <p:nvPr/>
        </p:nvSpPr>
        <p:spPr>
          <a:xfrm>
            <a:off x="5314493" y="5172781"/>
            <a:ext cx="6142039" cy="1581150"/>
          </a:xfrm>
          <a:prstGeom prst="roundRect">
            <a:avLst/>
          </a:prstGeom>
          <a:solidFill>
            <a:schemeClr val="bg1">
              <a:alpha val="90000"/>
            </a:schemeClr>
          </a:solidFill>
          <a:ln w="50800">
            <a:solidFill>
              <a:srgbClr val="00B9FF"/>
            </a:solidFill>
          </a:ln>
        </p:spPr>
        <p:style>
          <a:lnRef idx="1">
            <a:schemeClr val="accent1"/>
          </a:lnRef>
          <a:fillRef idx="3">
            <a:schemeClr val="accent1"/>
          </a:fillRef>
          <a:effectRef idx="2">
            <a:schemeClr val="accent1"/>
          </a:effectRef>
          <a:fontRef idx="minor">
            <a:schemeClr val="lt1"/>
          </a:fontRef>
        </p:style>
        <p:txBody>
          <a:bodyPr lIns="68575" tIns="34287" rIns="68575" bIns="34287" rtlCol="0" anchor="ctr"/>
          <a:lstStyle/>
          <a:p>
            <a:pPr marL="428590" marR="0" lvl="0" indent="-428590" algn="ctr" defTabSz="914400" rtl="0" eaLnBrk="1" fontAlgn="auto" latinLnBrk="0" hangingPunct="1">
              <a:lnSpc>
                <a:spcPct val="100000"/>
              </a:lnSpc>
              <a:spcBef>
                <a:spcPts val="0"/>
              </a:spcBef>
              <a:spcAft>
                <a:spcPts val="0"/>
              </a:spcAft>
              <a:buClrTx/>
              <a:buSzTx/>
              <a:buFontTx/>
              <a:buNone/>
              <a:tabLst/>
              <a:defRPr/>
            </a:pPr>
            <a:r>
              <a:rPr kumimoji="0" lang="en-US" sz="3200" b="1" i="0" strike="noStrike" kern="1200" cap="none" spc="0" normalizeH="0" baseline="0" noProof="0" dirty="0">
                <a:ln>
                  <a:noFill/>
                </a:ln>
                <a:solidFill>
                  <a:schemeClr val="tx1">
                    <a:lumMod val="65000"/>
                    <a:lumOff val="35000"/>
                  </a:schemeClr>
                </a:solidFill>
                <a:effectLst/>
                <a:uLnTx/>
                <a:uFillTx/>
                <a:latin typeface="Montserrat "/>
                <a:ea typeface="Neutraface 2 Text Book" charset="0"/>
                <a:cs typeface="Neutraface 2 Text Book" charset="0"/>
              </a:rPr>
              <a:t>QUESTIONS</a:t>
            </a:r>
          </a:p>
          <a:p>
            <a:pPr marL="428590" marR="0" lvl="0" indent="-42859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prstClr val="black">
                    <a:lumMod val="75000"/>
                    <a:lumOff val="25000"/>
                  </a:prstClr>
                </a:solidFill>
                <a:effectLst/>
                <a:uLnTx/>
                <a:uFillTx/>
                <a:latin typeface="Montserrat "/>
                <a:ea typeface="Neutraface 2 Text Book" charset="0"/>
                <a:cs typeface="Neutraface 2 Text Book" charset="0"/>
              </a:rPr>
              <a:t>What questions does this plan raise?</a:t>
            </a:r>
          </a:p>
        </p:txBody>
      </p:sp>
      <p:sp>
        <p:nvSpPr>
          <p:cNvPr id="28" name="Rounded Rectangle 30">
            <a:extLst>
              <a:ext uri="{FF2B5EF4-FFF2-40B4-BE49-F238E27FC236}">
                <a16:creationId xmlns:a16="http://schemas.microsoft.com/office/drawing/2014/main" id="{D5062BC0-4721-402D-8AA8-61C55961C8C4}"/>
              </a:ext>
            </a:extLst>
          </p:cNvPr>
          <p:cNvSpPr/>
          <p:nvPr/>
        </p:nvSpPr>
        <p:spPr>
          <a:xfrm>
            <a:off x="1020850" y="4805403"/>
            <a:ext cx="5942439" cy="1581150"/>
          </a:xfrm>
          <a:prstGeom prst="roundRect">
            <a:avLst/>
          </a:prstGeom>
          <a:solidFill>
            <a:schemeClr val="bg1">
              <a:alpha val="90000"/>
            </a:schemeClr>
          </a:solidFill>
          <a:ln w="50800">
            <a:solidFill>
              <a:srgbClr val="00B9FF"/>
            </a:solidFill>
          </a:ln>
        </p:spPr>
        <p:style>
          <a:lnRef idx="1">
            <a:schemeClr val="accent1"/>
          </a:lnRef>
          <a:fillRef idx="3">
            <a:schemeClr val="accent1"/>
          </a:fillRef>
          <a:effectRef idx="2">
            <a:schemeClr val="accent1"/>
          </a:effectRef>
          <a:fontRef idx="minor">
            <a:schemeClr val="lt1"/>
          </a:fontRef>
        </p:style>
        <p:txBody>
          <a:bodyPr lIns="68575" tIns="34287" rIns="68575" bIns="34287" rtlCol="0" anchor="ctr"/>
          <a:lstStyle/>
          <a:p>
            <a:pPr marL="428590" marR="0" lvl="0" indent="-428590" algn="ctr" defTabSz="914400" rtl="0" eaLnBrk="1" fontAlgn="auto" latinLnBrk="0" hangingPunct="1">
              <a:lnSpc>
                <a:spcPct val="100000"/>
              </a:lnSpc>
              <a:spcBef>
                <a:spcPts val="0"/>
              </a:spcBef>
              <a:spcAft>
                <a:spcPts val="0"/>
              </a:spcAft>
              <a:buClrTx/>
              <a:buSzTx/>
              <a:buFontTx/>
              <a:buNone/>
              <a:tabLst/>
              <a:defRPr/>
            </a:pPr>
            <a:r>
              <a:rPr kumimoji="0" lang="en-US" sz="3200" b="1" i="0" strike="noStrike" kern="1200" cap="none" spc="0" normalizeH="0" baseline="0" noProof="0" dirty="0">
                <a:ln>
                  <a:noFill/>
                </a:ln>
                <a:solidFill>
                  <a:prstClr val="black">
                    <a:lumMod val="65000"/>
                    <a:lumOff val="35000"/>
                  </a:prstClr>
                </a:solidFill>
                <a:effectLst/>
                <a:uLnTx/>
                <a:uFillTx/>
                <a:latin typeface="Montserrat "/>
                <a:ea typeface="Neutraface 2 Text Book" charset="0"/>
                <a:cs typeface="Neutraface 2 Text Book" charset="0"/>
              </a:rPr>
              <a:t>DASHBOARD</a:t>
            </a:r>
            <a:endParaRPr kumimoji="0" lang="en-US" sz="3200" b="1" i="0" strike="noStrike" kern="1200" cap="none" spc="0" normalizeH="0" baseline="0" noProof="0" dirty="0">
              <a:ln>
                <a:noFill/>
              </a:ln>
              <a:solidFill>
                <a:prstClr val="black">
                  <a:lumMod val="65000"/>
                  <a:lumOff val="35000"/>
                </a:prstClr>
              </a:solidFill>
              <a:effectLst/>
              <a:uLnTx/>
              <a:uFillTx/>
              <a:latin typeface="Montserrat "/>
            </a:endParaRPr>
          </a:p>
        </p:txBody>
      </p:sp>
      <p:pic>
        <p:nvPicPr>
          <p:cNvPr id="30" name="Picture 10">
            <a:extLst>
              <a:ext uri="{FF2B5EF4-FFF2-40B4-BE49-F238E27FC236}">
                <a16:creationId xmlns:a16="http://schemas.microsoft.com/office/drawing/2014/main" id="{B1D89A5B-7CA0-45EB-92C3-7294BF19F1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 descr="Stanford Life Design Lab">
            <a:extLst>
              <a:ext uri="{FF2B5EF4-FFF2-40B4-BE49-F238E27FC236}">
                <a16:creationId xmlns:a16="http://schemas.microsoft.com/office/drawing/2014/main" id="{15489B3F-7DAF-4A74-B946-02BBBD1A870C}"/>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6B87E25-C5B8-30AE-A2DA-9300FAF1C76E}"/>
              </a:ext>
            </a:extLst>
          </p:cNvPr>
          <p:cNvPicPr>
            <a:picLocks noChangeAspect="1"/>
          </p:cNvPicPr>
          <p:nvPr/>
        </p:nvPicPr>
        <p:blipFill>
          <a:blip r:embed="rId9">
            <a:extLst>
              <a:ext uri="{28A0092B-C50C-407E-A947-70E740481C1C}">
                <a14:useLocalDpi xmlns:a14="http://schemas.microsoft.com/office/drawing/2010/main" val="0"/>
              </a:ext>
            </a:extLst>
          </a:blip>
          <a:srcRect t="34792" r="45866"/>
          <a:stretch/>
        </p:blipFill>
        <p:spPr>
          <a:xfrm>
            <a:off x="942" y="5786765"/>
            <a:ext cx="969379" cy="902676"/>
          </a:xfrm>
          <a:prstGeom prst="rect">
            <a:avLst/>
          </a:prstGeom>
        </p:spPr>
      </p:pic>
    </p:spTree>
    <p:extLst>
      <p:ext uri="{BB962C8B-B14F-4D97-AF65-F5344CB8AC3E}">
        <p14:creationId xmlns:p14="http://schemas.microsoft.com/office/powerpoint/2010/main" val="399956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26"/>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28"/>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6" grpId="0" animBg="1"/>
      <p:bldP spid="26" grpId="1" animBg="1"/>
      <p:bldP spid="27" grpId="0" animBg="1"/>
      <p:bldP spid="27" grpId="1" animBg="1"/>
      <p:bldP spid="28" grpId="0" animBg="1"/>
      <p:bldP spid="28"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D0E4A7B6-5CC8-16F3-0351-1676730EC635}"/>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1374E5FF-6F59-9BA0-E359-A3041F054025}"/>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52" name="Google Shape;352;p11">
            <a:extLst>
              <a:ext uri="{FF2B5EF4-FFF2-40B4-BE49-F238E27FC236}">
                <a16:creationId xmlns:a16="http://schemas.microsoft.com/office/drawing/2014/main" id="{0B0CF68A-579D-85BC-C474-63A083258E31}"/>
              </a:ext>
            </a:extLst>
          </p:cNvPr>
          <p:cNvSpPr txBox="1"/>
          <p:nvPr/>
        </p:nvSpPr>
        <p:spPr>
          <a:xfrm>
            <a:off x="1271645" y="429832"/>
            <a:ext cx="9648710" cy="147728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cs typeface="Gill Sans"/>
                <a:sym typeface="Arial"/>
              </a:rPr>
              <a:t>REFLECTION_MODULE </a:t>
            </a:r>
            <a:r>
              <a:rPr lang="es-ES" sz="2500" b="1" kern="0" dirty="0">
                <a:solidFill>
                  <a:srgbClr val="0033A0"/>
                </a:solidFill>
                <a:latin typeface="Gill Sans"/>
                <a:cs typeface="Gill Sans"/>
                <a:sym typeface="Arial"/>
              </a:rPr>
              <a:t>2</a:t>
            </a:r>
            <a:r>
              <a:rPr kumimoji="0" lang="es-ES" sz="2500" b="1" i="0" u="none" strike="noStrike" kern="0" cap="none" spc="0" normalizeH="0" baseline="0" noProof="0" dirty="0">
                <a:ln>
                  <a:noFill/>
                </a:ln>
                <a:solidFill>
                  <a:srgbClr val="0033A0"/>
                </a:solidFill>
                <a:effectLst/>
                <a:uLnTx/>
                <a:uFillTx/>
                <a:latin typeface="Gill Sans"/>
                <a:cs typeface="Gill Sans"/>
                <a:sym typeface="Arial"/>
              </a:rPr>
              <a:t>_ PAGES 10, 11 &amp; 12</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lang="es-ES" sz="2500" b="1" kern="0" dirty="0">
                <a:solidFill>
                  <a:srgbClr val="0033A0"/>
                </a:solidFill>
                <a:latin typeface="Gill Sans"/>
                <a:cs typeface="Gill Sans"/>
                <a:sym typeface="Arial"/>
              </a:rPr>
              <a:t>	</a:t>
            </a:r>
            <a:r>
              <a:rPr lang="es-ES" sz="2500" b="1" kern="0" dirty="0">
                <a:solidFill>
                  <a:srgbClr val="46BDFF"/>
                </a:solidFill>
                <a:latin typeface="Gill Sans"/>
                <a:cs typeface="Gill Sans"/>
                <a:sym typeface="Arial"/>
              </a:rPr>
              <a:t>KEEP YOUR OWN TIMING_5 MIN PER ODYSSEY </a:t>
            </a:r>
            <a:endParaRPr kumimoji="0" lang="es-ES" sz="2500" b="0" i="0" u="none" strike="noStrike" kern="0" cap="none" spc="0" normalizeH="0" baseline="0" noProof="0" dirty="0">
              <a:ln>
                <a:noFill/>
              </a:ln>
              <a:solidFill>
                <a:srgbClr val="46BDFF"/>
              </a:solidFill>
              <a:effectLst/>
              <a:uLnTx/>
              <a:uFillTx/>
              <a:latin typeface="Gill Sans"/>
              <a:cs typeface="Gill Sans"/>
              <a:sym typeface="Arial"/>
            </a:endParaRPr>
          </a:p>
        </p:txBody>
      </p:sp>
      <p:pic>
        <p:nvPicPr>
          <p:cNvPr id="4" name="Graphic 3" descr="Marker with solid fill">
            <a:extLst>
              <a:ext uri="{FF2B5EF4-FFF2-40B4-BE49-F238E27FC236}">
                <a16:creationId xmlns:a16="http://schemas.microsoft.com/office/drawing/2014/main" id="{865BA2C9-FF21-4B4B-62D5-26EF1F1E7FA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7156" y="161293"/>
            <a:ext cx="914400" cy="914400"/>
          </a:xfrm>
          <a:prstGeom prst="rect">
            <a:avLst/>
          </a:prstGeom>
        </p:spPr>
      </p:pic>
      <mc:AlternateContent xmlns:mc="http://schemas.openxmlformats.org/markup-compatibility/2006">
        <mc:Choice xmlns:we="http://schemas.microsoft.com/office/webextensions/webextension/2010/11" xmlns:pca="http://schemas.microsoft.com/office/powerpoint/2013/contentapp" Requires="we pca">
          <p:graphicFrame>
            <p:nvGraphicFramePr>
              <p:cNvPr id="17" name="Add-in 16">
                <a:extLst>
                  <a:ext uri="{FF2B5EF4-FFF2-40B4-BE49-F238E27FC236}">
                    <a16:creationId xmlns:a16="http://schemas.microsoft.com/office/drawing/2014/main" id="{6FA23241-BA1F-1586-BE41-8B9F2F91ACEE}"/>
                  </a:ext>
                </a:extLst>
              </p:cNvPr>
              <p:cNvGraphicFramePr>
                <a:graphicFrameLocks noGrp="1"/>
              </p:cNvGraphicFramePr>
              <p:nvPr>
                <p:extLst>
                  <p:ext uri="{D42A27DB-BD31-4B8C-83A1-F6EECF244321}">
                    <p14:modId xmlns:p14="http://schemas.microsoft.com/office/powerpoint/2010/main" val="2978628612"/>
                  </p:ext>
                </p:extLst>
              </p:nvPr>
            </p:nvGraphicFramePr>
            <p:xfrm>
              <a:off x="2537446" y="1819758"/>
              <a:ext cx="6606942" cy="3290456"/>
            </p:xfrm>
            <a:graphic>
              <a:graphicData uri="http://schemas.microsoft.com/office/webextensions/webextension/2010/11">
                <we:webextensionref xmlns:we="http://schemas.microsoft.com/office/webextensions/webextension/2010/11" xmlns:r="http://schemas.openxmlformats.org/officeDocument/2006/relationships" r:id="rId6"/>
              </a:graphicData>
            </a:graphic>
          </p:graphicFrame>
        </mc:Choice>
        <mc:Fallback>
          <p:pic>
            <p:nvPicPr>
              <p:cNvPr id="17" name="Add-in 16">
                <a:extLst>
                  <a:ext uri="{FF2B5EF4-FFF2-40B4-BE49-F238E27FC236}">
                    <a16:creationId xmlns:a16="http://schemas.microsoft.com/office/drawing/2014/main" id="{6FA23241-BA1F-1586-BE41-8B9F2F91ACEE}"/>
                  </a:ext>
                </a:extLst>
              </p:cNvPr>
              <p:cNvPicPr>
                <a:picLocks noGrp="1" noRot="1" noChangeAspect="1" noMove="1" noResize="1" noEditPoints="1" noAdjustHandles="1" noChangeArrowheads="1" noChangeShapeType="1"/>
              </p:cNvPicPr>
              <p:nvPr/>
            </p:nvPicPr>
            <p:blipFill>
              <a:blip r:embed="rId7"/>
              <a:stretch>
                <a:fillRect/>
              </a:stretch>
            </p:blipFill>
            <p:spPr>
              <a:xfrm>
                <a:off x="2537446" y="1819758"/>
                <a:ext cx="6606942" cy="3290456"/>
              </a:xfrm>
              <a:prstGeom prst="rect">
                <a:avLst/>
              </a:prstGeom>
            </p:spPr>
          </p:pic>
        </mc:Fallback>
      </mc:AlternateContent>
      <p:sp>
        <p:nvSpPr>
          <p:cNvPr id="3" name="Rectangle 1">
            <a:extLst>
              <a:ext uri="{FF2B5EF4-FFF2-40B4-BE49-F238E27FC236}">
                <a16:creationId xmlns:a16="http://schemas.microsoft.com/office/drawing/2014/main" id="{E667A374-0170-7295-3D1C-0B78A4656C71}"/>
              </a:ext>
            </a:extLst>
          </p:cNvPr>
          <p:cNvSpPr txBox="1">
            <a:spLocks noChangeArrowheads="1"/>
          </p:cNvSpPr>
          <p:nvPr/>
        </p:nvSpPr>
        <p:spPr>
          <a:xfrm>
            <a:off x="4170909" y="5515409"/>
            <a:ext cx="4303678"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lang="en-US" sz="3200" b="1" dirty="0">
                <a:solidFill>
                  <a:srgbClr val="00AFF0"/>
                </a:solidFill>
                <a:latin typeface="Montserrat" panose="00000500000000000000" pitchFamily="2" charset="0"/>
                <a:ea typeface="ヒラギノ角ゴ ProN W3" charset="0"/>
                <a:cs typeface="Neutraface2Text-Bold"/>
              </a:rPr>
              <a:t>Your 3 Odysseys</a:t>
            </a:r>
            <a:r>
              <a:rPr lang="en-US" sz="2800" dirty="0">
                <a:solidFill>
                  <a:srgbClr val="00AFF0"/>
                </a:solidFill>
                <a:latin typeface="Montserrat" panose="00000500000000000000" pitchFamily="2" charset="0"/>
                <a:ea typeface="ヒラギノ角ゴ ProN W3" charset="0"/>
                <a:cs typeface="Neutraface2Text-Bold"/>
              </a:rPr>
              <a:t> </a:t>
            </a:r>
            <a:endParaRPr kumimoji="0" lang="en-US" sz="2800"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endParaRPr>
          </a:p>
        </p:txBody>
      </p:sp>
      <p:pic>
        <p:nvPicPr>
          <p:cNvPr id="9" name="Graphic 8" descr="Stopwatch with solid fill">
            <a:extLst>
              <a:ext uri="{FF2B5EF4-FFF2-40B4-BE49-F238E27FC236}">
                <a16:creationId xmlns:a16="http://schemas.microsoft.com/office/drawing/2014/main" id="{88B88D3F-7227-36EF-009C-B75A4BF4EBB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71645" y="905358"/>
            <a:ext cx="914400" cy="914400"/>
          </a:xfrm>
          <a:prstGeom prst="rect">
            <a:avLst/>
          </a:prstGeom>
        </p:spPr>
      </p:pic>
      <p:pic>
        <p:nvPicPr>
          <p:cNvPr id="10" name="Online Media 22" descr="Ludovico Einaudi - Una Mattina (1 HOUR)">
            <a:hlinkClick r:id="" action="ppaction://media"/>
            <a:extLst>
              <a:ext uri="{FF2B5EF4-FFF2-40B4-BE49-F238E27FC236}">
                <a16:creationId xmlns:a16="http://schemas.microsoft.com/office/drawing/2014/main" id="{C2922B78-1B6A-6D10-F12A-8F7B2205A7B7}"/>
              </a:ext>
            </a:extLst>
          </p:cNvPr>
          <p:cNvPicPr>
            <a:picLocks noRot="1" noChangeAspect="1"/>
          </p:cNvPicPr>
          <p:nvPr>
            <a:videoFile r:link="rId1"/>
          </p:nvPr>
        </p:nvPicPr>
        <p:blipFill>
          <a:blip r:embed="rId10"/>
          <a:stretch>
            <a:fillRect/>
          </a:stretch>
        </p:blipFill>
        <p:spPr>
          <a:xfrm>
            <a:off x="194538" y="5672846"/>
            <a:ext cx="1991507" cy="1125201"/>
          </a:xfrm>
          <a:prstGeom prst="rect">
            <a:avLst/>
          </a:prstGeom>
        </p:spPr>
      </p:pic>
      <p:sp>
        <p:nvSpPr>
          <p:cNvPr id="2" name="Rectangle 1">
            <a:extLst>
              <a:ext uri="{FF2B5EF4-FFF2-40B4-BE49-F238E27FC236}">
                <a16:creationId xmlns:a16="http://schemas.microsoft.com/office/drawing/2014/main" id="{6AFCC59B-68F2-BD45-100A-C0AC5B3AD8F1}"/>
              </a:ext>
            </a:extLst>
          </p:cNvPr>
          <p:cNvSpPr txBox="1">
            <a:spLocks noChangeArrowheads="1"/>
          </p:cNvSpPr>
          <p:nvPr/>
        </p:nvSpPr>
        <p:spPr>
          <a:xfrm>
            <a:off x="278928" y="4585079"/>
            <a:ext cx="2385255" cy="1325908"/>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000066"/>
                </a:solidFill>
                <a:effectLst/>
                <a:uLnTx/>
                <a:uFillTx/>
                <a:latin typeface="Montserrat" panose="00000500000000000000" pitchFamily="2" charset="0"/>
                <a:ea typeface="ヒラギノ角ゴ ProN W3" charset="0"/>
                <a:cs typeface="Neutraface2Text-Bold"/>
              </a:rPr>
              <a:t>“Una </a:t>
            </a:r>
            <a:r>
              <a:rPr lang="en-US" sz="1600" dirty="0" err="1">
                <a:solidFill>
                  <a:srgbClr val="000066"/>
                </a:solidFill>
                <a:latin typeface="Montserrat" panose="00000500000000000000" pitchFamily="2" charset="0"/>
                <a:ea typeface="ヒラギノ角ゴ ProN W3" charset="0"/>
                <a:cs typeface="Neutraface2Text-Bold"/>
              </a:rPr>
              <a:t>Mattina</a:t>
            </a:r>
            <a:r>
              <a:rPr lang="en-US" sz="1600" dirty="0">
                <a:solidFill>
                  <a:srgbClr val="000066"/>
                </a:solidFill>
                <a:latin typeface="Montserrat" panose="00000500000000000000" pitchFamily="2" charset="0"/>
                <a:ea typeface="ヒラギノ角ゴ ProN W3" charset="0"/>
                <a:cs typeface="Neutraface2Text-Bold"/>
              </a:rPr>
              <a:t>” Ludovico Einaudi</a:t>
            </a:r>
            <a:endParaRPr kumimoji="0" lang="en-US" sz="1600" b="0" i="0" u="none" strike="noStrike" kern="1200" cap="none" spc="0" normalizeH="0" baseline="0" noProof="0" dirty="0">
              <a:ln>
                <a:noFill/>
              </a:ln>
              <a:solidFill>
                <a:srgbClr val="000066"/>
              </a:solidFill>
              <a:effectLst/>
              <a:uLnTx/>
              <a:uFillTx/>
              <a:latin typeface="Montserrat" panose="00000500000000000000" pitchFamily="2" charset="0"/>
              <a:ea typeface="ヒラギノ角ゴ ProN W3" charset="0"/>
              <a:cs typeface="Neutraface2Text-Bold"/>
            </a:endParaRPr>
          </a:p>
        </p:txBody>
      </p:sp>
    </p:spTree>
    <p:extLst>
      <p:ext uri="{BB962C8B-B14F-4D97-AF65-F5344CB8AC3E}">
        <p14:creationId xmlns:p14="http://schemas.microsoft.com/office/powerpoint/2010/main" val="2408202010"/>
      </p:ext>
    </p:extLst>
  </p:cSld>
  <p:clrMapOvr>
    <a:masterClrMapping/>
  </p:clrMapOvr>
  <p:timing>
    <p:tnLst>
      <p:par>
        <p:cTn id="1" dur="indefinite" restart="never" nodeType="tmRoot">
          <p:childTnLst>
            <p:video>
              <p:cMediaNode vol="80000">
                <p:cTn id="2" fill="hold" display="0">
                  <p:stCondLst>
                    <p:cond delay="indefinite"/>
                  </p:stCondLst>
                </p:cTn>
                <p:tgtEl>
                  <p:spTgt spid="10"/>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15EC7E1-AB16-D8B6-3C1D-24E08658D02E}"/>
            </a:ext>
          </a:extLst>
        </p:cNvPr>
        <p:cNvGrpSpPr/>
        <p:nvPr/>
      </p:nvGrpSpPr>
      <p:grpSpPr>
        <a:xfrm>
          <a:off x="0" y="0"/>
          <a:ext cx="0" cy="0"/>
          <a:chOff x="0" y="0"/>
          <a:chExt cx="0" cy="0"/>
        </a:xfrm>
      </p:grpSpPr>
      <p:sp>
        <p:nvSpPr>
          <p:cNvPr id="7" name="Rectangle 1">
            <a:extLst>
              <a:ext uri="{FF2B5EF4-FFF2-40B4-BE49-F238E27FC236}">
                <a16:creationId xmlns:a16="http://schemas.microsoft.com/office/drawing/2014/main" id="{6975610A-DC1A-B9FB-3C52-0D6EE4EFA57E}"/>
              </a:ext>
            </a:extLst>
          </p:cNvPr>
          <p:cNvSpPr txBox="1">
            <a:spLocks noChangeArrowheads="1"/>
          </p:cNvSpPr>
          <p:nvPr/>
        </p:nvSpPr>
        <p:spPr>
          <a:xfrm>
            <a:off x="1541395" y="2064966"/>
            <a:ext cx="5433836" cy="3347520"/>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What did it feel like to </a:t>
            </a:r>
            <a:r>
              <a:rPr lang="en-US" sz="3556" dirty="0">
                <a:solidFill>
                  <a:srgbClr val="00AFF0"/>
                </a:solidFill>
                <a:latin typeface="Montserrat" panose="00000500000000000000" pitchFamily="2" charset="0"/>
                <a:ea typeface="ヒラギノ角ゴ ProN W3" charset="0"/>
                <a:cs typeface="Neutraface2Text-Bold"/>
              </a:rPr>
              <a:t>draft</a:t>
            </a: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 your Odysseys?</a:t>
            </a:r>
          </a:p>
          <a:p>
            <a:pPr marL="0" marR="0" lvl="0" indent="0" algn="l" defTabSz="725759" rtl="0" eaLnBrk="1" fontAlgn="auto" latinLnBrk="0" hangingPunct="1">
              <a:lnSpc>
                <a:spcPct val="100000"/>
              </a:lnSpc>
              <a:spcBef>
                <a:spcPct val="0"/>
              </a:spcBef>
              <a:spcAft>
                <a:spcPts val="0"/>
              </a:spcAft>
              <a:buClrTx/>
              <a:buSzTx/>
              <a:buFontTx/>
              <a:buNone/>
              <a:tabLst/>
              <a:defRPr/>
            </a:pPr>
            <a:endPar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endParaRPr>
          </a:p>
          <a:p>
            <a:pPr marL="0" marR="0" lvl="0" indent="0" algn="l" defTabSz="725759" rtl="0" eaLnBrk="1" fontAlgn="auto" latinLnBrk="0" hangingPunct="1">
              <a:lnSpc>
                <a:spcPct val="100000"/>
              </a:lnSpc>
              <a:spcBef>
                <a:spcPct val="0"/>
              </a:spcBef>
              <a:spcAft>
                <a:spcPts val="0"/>
              </a:spcAft>
              <a:buClrTx/>
              <a:buSzTx/>
              <a:buFontTx/>
              <a:buNone/>
              <a:tabLst/>
              <a:defRPr/>
            </a:pPr>
            <a:endPar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endParaRPr>
          </a:p>
          <a:p>
            <a:pPr marL="0" marR="0" lvl="0" indent="0" algn="l" defTabSz="725759" rtl="0" eaLnBrk="1" fontAlgn="auto" latinLnBrk="0" hangingPunct="1">
              <a:lnSpc>
                <a:spcPct val="100000"/>
              </a:lnSpc>
              <a:spcBef>
                <a:spcPct val="0"/>
              </a:spcBef>
              <a:spcAft>
                <a:spcPts val="0"/>
              </a:spcAft>
              <a:buClrTx/>
              <a:buSzTx/>
              <a:buFontTx/>
              <a:buNone/>
              <a:tabLst/>
              <a:defRPr/>
            </a:pPr>
            <a:r>
              <a:rPr lang="en-US" sz="3556" dirty="0">
                <a:solidFill>
                  <a:srgbClr val="00AFF0"/>
                </a:solidFill>
                <a:latin typeface="Montserrat" panose="00000500000000000000" pitchFamily="2" charset="0"/>
                <a:ea typeface="ヒラギノ角ゴ ProN W3" charset="0"/>
                <a:cs typeface="Neutraface2Text-Bold"/>
              </a:rPr>
              <a:t>Did you find something unexpected?</a:t>
            </a:r>
            <a:endPar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endParaRPr>
          </a:p>
        </p:txBody>
      </p:sp>
      <p:pic>
        <p:nvPicPr>
          <p:cNvPr id="9" name="Picture 10">
            <a:extLst>
              <a:ext uri="{FF2B5EF4-FFF2-40B4-BE49-F238E27FC236}">
                <a16:creationId xmlns:a16="http://schemas.microsoft.com/office/drawing/2014/main" id="{5F5356CE-9D2B-6837-EED3-198A4E03D0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Stanford Life Design Lab">
            <a:extLst>
              <a:ext uri="{FF2B5EF4-FFF2-40B4-BE49-F238E27FC236}">
                <a16:creationId xmlns:a16="http://schemas.microsoft.com/office/drawing/2014/main" id="{A4214423-66E2-169F-7F16-27AC91733E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75A3F74C-CCF0-90D9-DA94-6F62DDEB82FA}"/>
              </a:ext>
            </a:extLst>
          </p:cNvPr>
          <p:cNvPicPr>
            <a:picLocks noChangeAspect="1"/>
          </p:cNvPicPr>
          <p:nvPr/>
        </p:nvPicPr>
        <p:blipFill>
          <a:blip r:embed="rId5">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
        <p:nvSpPr>
          <p:cNvPr id="3" name="Title 1">
            <a:extLst>
              <a:ext uri="{FF2B5EF4-FFF2-40B4-BE49-F238E27FC236}">
                <a16:creationId xmlns:a16="http://schemas.microsoft.com/office/drawing/2014/main" id="{4839B619-5D8A-B872-A244-F2FEB70382F6}"/>
              </a:ext>
            </a:extLst>
          </p:cNvPr>
          <p:cNvSpPr>
            <a:spLocks noGrp="1"/>
          </p:cNvSpPr>
          <p:nvPr>
            <p:ph type="title"/>
          </p:nvPr>
        </p:nvSpPr>
        <p:spPr>
          <a:xfrm>
            <a:off x="838200" y="365125"/>
            <a:ext cx="10515600" cy="1325563"/>
          </a:xfrm>
        </p:spPr>
        <p:txBody>
          <a:bodyPr vert="horz"/>
          <a:lstStyle/>
          <a:p>
            <a:r>
              <a:rPr lang="en-GB" dirty="0"/>
              <a:t>WELCOME BACK! </a:t>
            </a:r>
            <a:br>
              <a:rPr lang="en-GB" dirty="0"/>
            </a:br>
            <a:r>
              <a:rPr lang="en-US" sz="3200" i="1" dirty="0">
                <a:solidFill>
                  <a:srgbClr val="00AFF0"/>
                </a:solidFill>
                <a:latin typeface="Montserrat" panose="00000500000000000000" pitchFamily="2" charset="0"/>
                <a:ea typeface="ヒラギノ角ゴ ProN W3" charset="0"/>
              </a:rPr>
              <a:t>How was the experience?</a:t>
            </a:r>
            <a:endParaRPr lang="en-GB" dirty="0"/>
          </a:p>
        </p:txBody>
      </p:sp>
      <p:sp>
        <p:nvSpPr>
          <p:cNvPr id="2" name="Hexagon 1">
            <a:extLst>
              <a:ext uri="{FF2B5EF4-FFF2-40B4-BE49-F238E27FC236}">
                <a16:creationId xmlns:a16="http://schemas.microsoft.com/office/drawing/2014/main" id="{16431C1F-B80F-1546-67CE-4656BCE15535}"/>
              </a:ext>
            </a:extLst>
          </p:cNvPr>
          <p:cNvSpPr/>
          <p:nvPr/>
        </p:nvSpPr>
        <p:spPr>
          <a:xfrm>
            <a:off x="10462667" y="0"/>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Tree>
    <p:extLst>
      <p:ext uri="{BB962C8B-B14F-4D97-AF65-F5344CB8AC3E}">
        <p14:creationId xmlns:p14="http://schemas.microsoft.com/office/powerpoint/2010/main" val="23405122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EA8FBE1-CB57-493C-8E90-CF731671011C}"/>
              </a:ext>
            </a:extLst>
          </p:cNvPr>
          <p:cNvGraphicFramePr>
            <a:graphicFrameLocks noChangeAspect="1"/>
          </p:cNvGraphicFramePr>
          <p:nvPr>
            <p:custDataLst>
              <p:tags r:id="rId1"/>
            </p:custDataLst>
            <p:extLst>
              <p:ext uri="{D42A27DB-BD31-4B8C-83A1-F6EECF244321}">
                <p14:modId xmlns:p14="http://schemas.microsoft.com/office/powerpoint/2010/main" val="36058483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84" imgH="385" progId="TCLayout.ActiveDocument.1">
                  <p:embed/>
                </p:oleObj>
              </mc:Choice>
              <mc:Fallback>
                <p:oleObj name="Diapositiva de think-cell" r:id="rId4" imgW="384" imgH="385" progId="TCLayout.ActiveDocument.1">
                  <p:embed/>
                  <p:pic>
                    <p:nvPicPr>
                      <p:cNvPr id="4" name="Object 3" hidden="1">
                        <a:extLst>
                          <a:ext uri="{FF2B5EF4-FFF2-40B4-BE49-F238E27FC236}">
                            <a16:creationId xmlns:a16="http://schemas.microsoft.com/office/drawing/2014/main" id="{5EA8FBE1-CB57-493C-8E90-CF73167101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D9C5C80-C380-4953-806E-BC0036A3F4A4}"/>
              </a:ext>
            </a:extLst>
          </p:cNvPr>
          <p:cNvSpPr>
            <a:spLocks noGrp="1"/>
          </p:cNvSpPr>
          <p:nvPr>
            <p:ph type="title"/>
          </p:nvPr>
        </p:nvSpPr>
        <p:spPr/>
        <p:txBody>
          <a:bodyPr vert="horz"/>
          <a:lstStyle/>
          <a:p>
            <a:r>
              <a:rPr lang="en-GB" dirty="0"/>
              <a:t>Prototype</a:t>
            </a:r>
          </a:p>
        </p:txBody>
      </p:sp>
      <p:sp>
        <p:nvSpPr>
          <p:cNvPr id="10" name="Hexagon 9">
            <a:extLst>
              <a:ext uri="{FF2B5EF4-FFF2-40B4-BE49-F238E27FC236}">
                <a16:creationId xmlns:a16="http://schemas.microsoft.com/office/drawing/2014/main" id="{9E69E4F6-2577-4C65-819B-8A1BDD1BB3EF}"/>
              </a:ext>
            </a:extLst>
          </p:cNvPr>
          <p:cNvSpPr/>
          <p:nvPr/>
        </p:nvSpPr>
        <p:spPr>
          <a:xfrm>
            <a:off x="838198" y="3222458"/>
            <a:ext cx="1760518" cy="1531938"/>
          </a:xfrm>
          <a:prstGeom prst="hexagon">
            <a:avLst/>
          </a:prstGeom>
          <a:solidFill>
            <a:srgbClr val="D800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ACCEPT</a:t>
            </a:r>
          </a:p>
        </p:txBody>
      </p:sp>
      <p:sp>
        <p:nvSpPr>
          <p:cNvPr id="11" name="Hexagon 10">
            <a:extLst>
              <a:ext uri="{FF2B5EF4-FFF2-40B4-BE49-F238E27FC236}">
                <a16:creationId xmlns:a16="http://schemas.microsoft.com/office/drawing/2014/main" id="{D9DB9460-10A3-47BF-81B3-05050D621F51}"/>
              </a:ext>
            </a:extLst>
          </p:cNvPr>
          <p:cNvSpPr/>
          <p:nvPr/>
        </p:nvSpPr>
        <p:spPr>
          <a:xfrm>
            <a:off x="2383382" y="4028209"/>
            <a:ext cx="1760518" cy="1531938"/>
          </a:xfrm>
          <a:prstGeom prst="hexagon">
            <a:avLst/>
          </a:prstGeom>
          <a:solidFill>
            <a:srgbClr val="46B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EMPATHIZE</a:t>
            </a:r>
          </a:p>
        </p:txBody>
      </p:sp>
      <p:sp>
        <p:nvSpPr>
          <p:cNvPr id="12" name="Hexagon 11">
            <a:extLst>
              <a:ext uri="{FF2B5EF4-FFF2-40B4-BE49-F238E27FC236}">
                <a16:creationId xmlns:a16="http://schemas.microsoft.com/office/drawing/2014/main" id="{9EC5AF95-ED1D-4523-8898-A43A0A1CD36A}"/>
              </a:ext>
            </a:extLst>
          </p:cNvPr>
          <p:cNvSpPr/>
          <p:nvPr/>
        </p:nvSpPr>
        <p:spPr>
          <a:xfrm>
            <a:off x="5473746" y="2416209"/>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IDEATE</a:t>
            </a:r>
          </a:p>
        </p:txBody>
      </p:sp>
      <p:sp>
        <p:nvSpPr>
          <p:cNvPr id="13" name="Hexagon 12">
            <a:extLst>
              <a:ext uri="{FF2B5EF4-FFF2-40B4-BE49-F238E27FC236}">
                <a16:creationId xmlns:a16="http://schemas.microsoft.com/office/drawing/2014/main" id="{131E0676-DC1A-4F3B-85C8-2774BB7821B2}"/>
              </a:ext>
            </a:extLst>
          </p:cNvPr>
          <p:cNvSpPr/>
          <p:nvPr/>
        </p:nvSpPr>
        <p:spPr>
          <a:xfrm>
            <a:off x="3928564" y="3264670"/>
            <a:ext cx="1760518" cy="1531938"/>
          </a:xfrm>
          <a:prstGeom prst="hexagon">
            <a:avLst/>
          </a:prstGeom>
          <a:solidFill>
            <a:srgbClr val="878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DEFFINE</a:t>
            </a:r>
          </a:p>
        </p:txBody>
      </p:sp>
      <p:sp>
        <p:nvSpPr>
          <p:cNvPr id="14" name="Hexagon 13">
            <a:extLst>
              <a:ext uri="{FF2B5EF4-FFF2-40B4-BE49-F238E27FC236}">
                <a16:creationId xmlns:a16="http://schemas.microsoft.com/office/drawing/2014/main" id="{7FDB0865-3A1A-4411-A42B-B53B73995453}"/>
              </a:ext>
            </a:extLst>
          </p:cNvPr>
          <p:cNvSpPr/>
          <p:nvPr/>
        </p:nvSpPr>
        <p:spPr>
          <a:xfrm>
            <a:off x="7018930" y="3294193"/>
            <a:ext cx="1760518" cy="1531938"/>
          </a:xfrm>
          <a:prstGeom prst="hexagon">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PROTOTYPE</a:t>
            </a:r>
          </a:p>
        </p:txBody>
      </p:sp>
      <p:sp>
        <p:nvSpPr>
          <p:cNvPr id="15" name="Hexagon 14">
            <a:extLst>
              <a:ext uri="{FF2B5EF4-FFF2-40B4-BE49-F238E27FC236}">
                <a16:creationId xmlns:a16="http://schemas.microsoft.com/office/drawing/2014/main" id="{CC2F4199-804B-4092-AF6A-328FE827B638}"/>
              </a:ext>
            </a:extLst>
          </p:cNvPr>
          <p:cNvSpPr/>
          <p:nvPr/>
        </p:nvSpPr>
        <p:spPr>
          <a:xfrm>
            <a:off x="8564112" y="4169204"/>
            <a:ext cx="1760518" cy="1531938"/>
          </a:xfrm>
          <a:prstGeom prst="hexagon">
            <a:avLst/>
          </a:prstGeom>
          <a:solidFill>
            <a:srgbClr val="5626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latin typeface="Montserrat" panose="00000500000000000000" pitchFamily="2" charset="0"/>
              </a:rPr>
              <a:t>TEST</a:t>
            </a:r>
          </a:p>
        </p:txBody>
      </p:sp>
      <p:sp>
        <p:nvSpPr>
          <p:cNvPr id="16" name="Hexagon 15">
            <a:extLst>
              <a:ext uri="{FF2B5EF4-FFF2-40B4-BE49-F238E27FC236}">
                <a16:creationId xmlns:a16="http://schemas.microsoft.com/office/drawing/2014/main" id="{60473445-FEDB-445D-9F38-642F0E3F997E}"/>
              </a:ext>
            </a:extLst>
          </p:cNvPr>
          <p:cNvSpPr/>
          <p:nvPr/>
        </p:nvSpPr>
        <p:spPr>
          <a:xfrm>
            <a:off x="10000199" y="3182178"/>
            <a:ext cx="1760518" cy="1531938"/>
          </a:xfrm>
          <a:prstGeom prst="hexagon">
            <a:avLst/>
          </a:prstGeom>
          <a:solidFill>
            <a:srgbClr val="0077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REFLECT</a:t>
            </a:r>
          </a:p>
        </p:txBody>
      </p:sp>
      <p:sp>
        <p:nvSpPr>
          <p:cNvPr id="17" name="Hexagon 16">
            <a:extLst>
              <a:ext uri="{FF2B5EF4-FFF2-40B4-BE49-F238E27FC236}">
                <a16:creationId xmlns:a16="http://schemas.microsoft.com/office/drawing/2014/main" id="{ACDA3577-3CFF-42B3-B77D-26D9582DBCA6}"/>
              </a:ext>
            </a:extLst>
          </p:cNvPr>
          <p:cNvSpPr/>
          <p:nvPr/>
        </p:nvSpPr>
        <p:spPr>
          <a:xfrm>
            <a:off x="793059" y="3222458"/>
            <a:ext cx="1813637" cy="1531938"/>
          </a:xfrm>
          <a:prstGeom prst="hexagon">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sp>
        <p:nvSpPr>
          <p:cNvPr id="18" name="Hexagon 17">
            <a:extLst>
              <a:ext uri="{FF2B5EF4-FFF2-40B4-BE49-F238E27FC236}">
                <a16:creationId xmlns:a16="http://schemas.microsoft.com/office/drawing/2014/main" id="{207A9E10-D26B-4AA2-97A6-496A9D2D8EC4}"/>
              </a:ext>
            </a:extLst>
          </p:cNvPr>
          <p:cNvSpPr/>
          <p:nvPr/>
        </p:nvSpPr>
        <p:spPr>
          <a:xfrm>
            <a:off x="2356821" y="4028209"/>
            <a:ext cx="1813637" cy="1531938"/>
          </a:xfrm>
          <a:prstGeom prst="hexagon">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sp>
        <p:nvSpPr>
          <p:cNvPr id="19" name="Hexagon 18">
            <a:extLst>
              <a:ext uri="{FF2B5EF4-FFF2-40B4-BE49-F238E27FC236}">
                <a16:creationId xmlns:a16="http://schemas.microsoft.com/office/drawing/2014/main" id="{7B19DD05-9044-4319-A589-44B90C297458}"/>
              </a:ext>
            </a:extLst>
          </p:cNvPr>
          <p:cNvSpPr/>
          <p:nvPr/>
        </p:nvSpPr>
        <p:spPr>
          <a:xfrm>
            <a:off x="3915285" y="3259723"/>
            <a:ext cx="1813637" cy="1566407"/>
          </a:xfrm>
          <a:prstGeom prst="hexagon">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sp>
        <p:nvSpPr>
          <p:cNvPr id="20" name="Hexagon 19">
            <a:extLst>
              <a:ext uri="{FF2B5EF4-FFF2-40B4-BE49-F238E27FC236}">
                <a16:creationId xmlns:a16="http://schemas.microsoft.com/office/drawing/2014/main" id="{42E662AE-29ED-4103-A21C-F400AC5B2224}"/>
              </a:ext>
            </a:extLst>
          </p:cNvPr>
          <p:cNvSpPr/>
          <p:nvPr/>
        </p:nvSpPr>
        <p:spPr>
          <a:xfrm>
            <a:off x="8537552" y="4169204"/>
            <a:ext cx="1813637" cy="1531938"/>
          </a:xfrm>
          <a:prstGeom prst="hexagon">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sp>
        <p:nvSpPr>
          <p:cNvPr id="21" name="Hexagon 20">
            <a:extLst>
              <a:ext uri="{FF2B5EF4-FFF2-40B4-BE49-F238E27FC236}">
                <a16:creationId xmlns:a16="http://schemas.microsoft.com/office/drawing/2014/main" id="{FB1612EF-A4C5-4FA2-B8EB-4DCF8BF64082}"/>
              </a:ext>
            </a:extLst>
          </p:cNvPr>
          <p:cNvSpPr/>
          <p:nvPr/>
        </p:nvSpPr>
        <p:spPr>
          <a:xfrm>
            <a:off x="9973639" y="3182178"/>
            <a:ext cx="1813637" cy="1531938"/>
          </a:xfrm>
          <a:prstGeom prst="hexagon">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sp>
        <p:nvSpPr>
          <p:cNvPr id="22" name="Hexagon 21">
            <a:extLst>
              <a:ext uri="{FF2B5EF4-FFF2-40B4-BE49-F238E27FC236}">
                <a16:creationId xmlns:a16="http://schemas.microsoft.com/office/drawing/2014/main" id="{C7126EAB-DDF2-4B8B-B1D8-6E49EEF3931B}"/>
              </a:ext>
            </a:extLst>
          </p:cNvPr>
          <p:cNvSpPr/>
          <p:nvPr/>
        </p:nvSpPr>
        <p:spPr>
          <a:xfrm>
            <a:off x="5443744" y="2398974"/>
            <a:ext cx="1813637" cy="1566407"/>
          </a:xfrm>
          <a:prstGeom prst="hexagon">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latin typeface="Montserrat" panose="00000500000000000000" pitchFamily="2" charset="0"/>
            </a:endParaRPr>
          </a:p>
        </p:txBody>
      </p:sp>
      <p:pic>
        <p:nvPicPr>
          <p:cNvPr id="23" name="Picture 10">
            <a:extLst>
              <a:ext uri="{FF2B5EF4-FFF2-40B4-BE49-F238E27FC236}">
                <a16:creationId xmlns:a16="http://schemas.microsoft.com/office/drawing/2014/main" id="{950B61D3-F1AA-4200-AC9D-E2B2DE7606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1871019-2B19-FD35-2797-81BAC8BC3E39}"/>
              </a:ext>
            </a:extLst>
          </p:cNvPr>
          <p:cNvPicPr>
            <a:picLocks noChangeAspect="1"/>
          </p:cNvPicPr>
          <p:nvPr/>
        </p:nvPicPr>
        <p:blipFill>
          <a:blip r:embed="rId7">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Tree>
    <p:extLst>
      <p:ext uri="{BB962C8B-B14F-4D97-AF65-F5344CB8AC3E}">
        <p14:creationId xmlns:p14="http://schemas.microsoft.com/office/powerpoint/2010/main" val="6106604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4CBDD9B-503D-4DBA-ACE0-212DE98CE3A6}"/>
              </a:ext>
            </a:extLst>
          </p:cNvPr>
          <p:cNvGraphicFramePr>
            <a:graphicFrameLocks noChangeAspect="1"/>
          </p:cNvGraphicFramePr>
          <p:nvPr>
            <p:custDataLst>
              <p:tags r:id="rId1"/>
            </p:custDataLst>
            <p:extLst>
              <p:ext uri="{D42A27DB-BD31-4B8C-83A1-F6EECF244321}">
                <p14:modId xmlns:p14="http://schemas.microsoft.com/office/powerpoint/2010/main" val="32649708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84" imgH="385" progId="TCLayout.ActiveDocument.1">
                  <p:embed/>
                </p:oleObj>
              </mc:Choice>
              <mc:Fallback>
                <p:oleObj name="Diapositiva de think-cell" r:id="rId4" imgW="384" imgH="385" progId="TCLayout.ActiveDocument.1">
                  <p:embed/>
                  <p:pic>
                    <p:nvPicPr>
                      <p:cNvPr id="5" name="Object 4" hidden="1">
                        <a:extLst>
                          <a:ext uri="{FF2B5EF4-FFF2-40B4-BE49-F238E27FC236}">
                            <a16:creationId xmlns:a16="http://schemas.microsoft.com/office/drawing/2014/main" id="{34CBDD9B-503D-4DBA-ACE0-212DE98CE3A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1">
            <a:extLst>
              <a:ext uri="{FF2B5EF4-FFF2-40B4-BE49-F238E27FC236}">
                <a16:creationId xmlns:a16="http://schemas.microsoft.com/office/drawing/2014/main" id="{BF7AE65A-803E-4BC4-BF34-815586EC6A82}"/>
              </a:ext>
            </a:extLst>
          </p:cNvPr>
          <p:cNvSpPr>
            <a:spLocks noGrp="1"/>
          </p:cNvSpPr>
          <p:nvPr>
            <p:ph type="title"/>
          </p:nvPr>
        </p:nvSpPr>
        <p:spPr>
          <a:xfrm>
            <a:off x="815449" y="212879"/>
            <a:ext cx="4803775" cy="1311275"/>
          </a:xfrm>
        </p:spPr>
        <p:txBody>
          <a:bodyPr vert="horz">
            <a:normAutofit/>
          </a:bodyPr>
          <a:lstStyle/>
          <a:p>
            <a:r>
              <a:rPr lang="en-GB" dirty="0">
                <a:solidFill>
                  <a:srgbClr val="46BDFF"/>
                </a:solidFill>
              </a:rPr>
              <a:t>PROTOTYPE: </a:t>
            </a:r>
          </a:p>
        </p:txBody>
      </p:sp>
      <p:pic>
        <p:nvPicPr>
          <p:cNvPr id="61" name="Picture 60" descr="http://www.androidpolice.com/wp-content/uploads/2014/06/nexusae0_DailyShow-Thumb.jpg">
            <a:extLst>
              <a:ext uri="{FF2B5EF4-FFF2-40B4-BE49-F238E27FC236}">
                <a16:creationId xmlns:a16="http://schemas.microsoft.com/office/drawing/2014/main" id="{780AE216-554D-49C8-A27C-8ECB5A86752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53955" r="26095" b="2390"/>
          <a:stretch>
            <a:fillRect/>
          </a:stretch>
        </p:blipFill>
        <p:spPr bwMode="auto">
          <a:xfrm>
            <a:off x="8971325" y="1069382"/>
            <a:ext cx="895316" cy="4380386"/>
          </a:xfrm>
          <a:custGeom>
            <a:avLst/>
            <a:gdLst>
              <a:gd name="connsiteX0" fmla="*/ 301938 w 895316"/>
              <a:gd name="connsiteY0" fmla="*/ 0 h 4380386"/>
              <a:gd name="connsiteX1" fmla="*/ 327036 w 895316"/>
              <a:gd name="connsiteY1" fmla="*/ 0 h 4380386"/>
              <a:gd name="connsiteX2" fmla="*/ 895316 w 895316"/>
              <a:gd name="connsiteY2" fmla="*/ 39544 h 4380386"/>
              <a:gd name="connsiteX3" fmla="*/ 593257 w 895316"/>
              <a:gd name="connsiteY3" fmla="*/ 4380386 h 4380386"/>
              <a:gd name="connsiteX4" fmla="*/ 0 w 895316"/>
              <a:gd name="connsiteY4" fmla="*/ 4339104 h 4380386"/>
              <a:gd name="connsiteX5" fmla="*/ 301938 w 895316"/>
              <a:gd name="connsiteY5" fmla="*/ 0 h 438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316" h="4380386">
                <a:moveTo>
                  <a:pt x="301938" y="0"/>
                </a:moveTo>
                <a:lnTo>
                  <a:pt x="327036" y="0"/>
                </a:lnTo>
                <a:lnTo>
                  <a:pt x="895316" y="39544"/>
                </a:lnTo>
                <a:lnTo>
                  <a:pt x="593257" y="4380386"/>
                </a:lnTo>
                <a:lnTo>
                  <a:pt x="0" y="4339104"/>
                </a:lnTo>
                <a:lnTo>
                  <a:pt x="301938" y="0"/>
                </a:lnTo>
                <a:close/>
              </a:path>
            </a:pathLst>
          </a:custGeom>
          <a:noFill/>
          <a:extLst>
            <a:ext uri="{909E8E84-426E-40dd-AFC4-6F175D3DCCD1}">
              <a14:hiddenFill xmlns:a14="http://schemas.microsoft.com/office/drawing/2010/main" xmlns="">
                <a:solidFill>
                  <a:srgbClr val="FFFFFF"/>
                </a:solidFill>
              </a14:hiddenFill>
            </a:ext>
          </a:extLst>
        </p:spPr>
      </p:pic>
      <p:pic>
        <p:nvPicPr>
          <p:cNvPr id="60" name="Picture 59" descr="http://www.androidpolice.com/wp-content/uploads/2014/06/nexusae0_DailyShow-Thumb.jpg">
            <a:extLst>
              <a:ext uri="{FF2B5EF4-FFF2-40B4-BE49-F238E27FC236}">
                <a16:creationId xmlns:a16="http://schemas.microsoft.com/office/drawing/2014/main" id="{26EFF2AB-633C-4BC1-990D-063953A582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9839" t="434" r="40211" b="1917"/>
          <a:stretch>
            <a:fillRect/>
          </a:stretch>
        </p:blipFill>
        <p:spPr bwMode="auto">
          <a:xfrm>
            <a:off x="8337849" y="1088860"/>
            <a:ext cx="895316" cy="4382124"/>
          </a:xfrm>
          <a:custGeom>
            <a:avLst/>
            <a:gdLst>
              <a:gd name="connsiteX0" fmla="*/ 302059 w 895316"/>
              <a:gd name="connsiteY0" fmla="*/ 0 h 4382124"/>
              <a:gd name="connsiteX1" fmla="*/ 895316 w 895316"/>
              <a:gd name="connsiteY1" fmla="*/ 41282 h 4382124"/>
              <a:gd name="connsiteX2" fmla="*/ 593257 w 895316"/>
              <a:gd name="connsiteY2" fmla="*/ 4382124 h 4382124"/>
              <a:gd name="connsiteX3" fmla="*/ 0 w 895316"/>
              <a:gd name="connsiteY3" fmla="*/ 4340842 h 4382124"/>
              <a:gd name="connsiteX4" fmla="*/ 302059 w 895316"/>
              <a:gd name="connsiteY4" fmla="*/ 0 h 4382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16" h="4382124">
                <a:moveTo>
                  <a:pt x="302059" y="0"/>
                </a:moveTo>
                <a:lnTo>
                  <a:pt x="895316" y="41282"/>
                </a:lnTo>
                <a:lnTo>
                  <a:pt x="593257" y="4382124"/>
                </a:lnTo>
                <a:lnTo>
                  <a:pt x="0" y="4340842"/>
                </a:lnTo>
                <a:lnTo>
                  <a:pt x="302059" y="0"/>
                </a:lnTo>
                <a:close/>
              </a:path>
            </a:pathLst>
          </a:custGeom>
          <a:noFill/>
          <a:extLst>
            <a:ext uri="{909E8E84-426E-40dd-AFC4-6F175D3DCCD1}">
              <a14:hiddenFill xmlns:a14="http://schemas.microsoft.com/office/drawing/2010/main" xmlns="">
                <a:solidFill>
                  <a:srgbClr val="FFFFFF"/>
                </a:solidFill>
              </a14:hiddenFill>
            </a:ext>
          </a:extLst>
        </p:spPr>
      </p:pic>
      <p:pic>
        <p:nvPicPr>
          <p:cNvPr id="59" name="Picture 58" descr="http://www.androidpolice.com/wp-content/uploads/2014/06/nexusae0_DailyShow-Thumb.jpg">
            <a:extLst>
              <a:ext uri="{FF2B5EF4-FFF2-40B4-BE49-F238E27FC236}">
                <a16:creationId xmlns:a16="http://schemas.microsoft.com/office/drawing/2014/main" id="{859C82DB-6524-40E6-A269-DE96C37A9E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68598" t="434" r="11452" b="1917"/>
          <a:stretch>
            <a:fillRect/>
          </a:stretch>
        </p:blipFill>
        <p:spPr bwMode="auto">
          <a:xfrm>
            <a:off x="9602715" y="1088860"/>
            <a:ext cx="895316" cy="4382124"/>
          </a:xfrm>
          <a:custGeom>
            <a:avLst/>
            <a:gdLst>
              <a:gd name="connsiteX0" fmla="*/ 302059 w 895316"/>
              <a:gd name="connsiteY0" fmla="*/ 0 h 4382124"/>
              <a:gd name="connsiteX1" fmla="*/ 895316 w 895316"/>
              <a:gd name="connsiteY1" fmla="*/ 41282 h 4382124"/>
              <a:gd name="connsiteX2" fmla="*/ 593257 w 895316"/>
              <a:gd name="connsiteY2" fmla="*/ 4382124 h 4382124"/>
              <a:gd name="connsiteX3" fmla="*/ 0 w 895316"/>
              <a:gd name="connsiteY3" fmla="*/ 4340842 h 4382124"/>
              <a:gd name="connsiteX4" fmla="*/ 302059 w 895316"/>
              <a:gd name="connsiteY4" fmla="*/ 0 h 4382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16" h="4382124">
                <a:moveTo>
                  <a:pt x="302059" y="0"/>
                </a:moveTo>
                <a:lnTo>
                  <a:pt x="895316" y="41282"/>
                </a:lnTo>
                <a:lnTo>
                  <a:pt x="593257" y="4382124"/>
                </a:lnTo>
                <a:lnTo>
                  <a:pt x="0" y="4340842"/>
                </a:lnTo>
                <a:lnTo>
                  <a:pt x="302059" y="0"/>
                </a:lnTo>
                <a:close/>
              </a:path>
            </a:pathLst>
          </a:custGeom>
          <a:noFill/>
          <a:extLst>
            <a:ext uri="{909E8E84-426E-40dd-AFC4-6F175D3DCCD1}">
              <a14:hiddenFill xmlns:a14="http://schemas.microsoft.com/office/drawing/2010/main" xmlns="">
                <a:solidFill>
                  <a:srgbClr val="FFFFFF"/>
                </a:solidFill>
              </a14:hiddenFill>
            </a:ext>
          </a:extLst>
        </p:spPr>
      </p:pic>
      <p:pic>
        <p:nvPicPr>
          <p:cNvPr id="58" name="Picture 57" descr="http://www.androidpolice.com/wp-content/uploads/2014/06/nexusae0_DailyShow-Thumb.jpg">
            <a:extLst>
              <a:ext uri="{FF2B5EF4-FFF2-40B4-BE49-F238E27FC236}">
                <a16:creationId xmlns:a16="http://schemas.microsoft.com/office/drawing/2014/main" id="{7AB7F900-724F-4C86-BCED-572A58FDD0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1001" t="1038" r="69049" b="1313"/>
          <a:stretch>
            <a:fillRect/>
          </a:stretch>
        </p:blipFill>
        <p:spPr bwMode="auto">
          <a:xfrm>
            <a:off x="7070897" y="1115983"/>
            <a:ext cx="895317" cy="4382124"/>
          </a:xfrm>
          <a:custGeom>
            <a:avLst/>
            <a:gdLst>
              <a:gd name="connsiteX0" fmla="*/ 302059 w 895317"/>
              <a:gd name="connsiteY0" fmla="*/ 0 h 4382124"/>
              <a:gd name="connsiteX1" fmla="*/ 895317 w 895317"/>
              <a:gd name="connsiteY1" fmla="*/ 41282 h 4382124"/>
              <a:gd name="connsiteX2" fmla="*/ 593257 w 895317"/>
              <a:gd name="connsiteY2" fmla="*/ 4382124 h 4382124"/>
              <a:gd name="connsiteX3" fmla="*/ 0 w 895317"/>
              <a:gd name="connsiteY3" fmla="*/ 4340842 h 4382124"/>
              <a:gd name="connsiteX4" fmla="*/ 302059 w 895317"/>
              <a:gd name="connsiteY4" fmla="*/ 0 h 4382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17" h="4382124">
                <a:moveTo>
                  <a:pt x="302059" y="0"/>
                </a:moveTo>
                <a:lnTo>
                  <a:pt x="895317" y="41282"/>
                </a:lnTo>
                <a:lnTo>
                  <a:pt x="593257" y="4382124"/>
                </a:lnTo>
                <a:lnTo>
                  <a:pt x="0" y="4340842"/>
                </a:lnTo>
                <a:lnTo>
                  <a:pt x="302059" y="0"/>
                </a:lnTo>
                <a:close/>
              </a:path>
            </a:pathLst>
          </a:custGeom>
          <a:noFill/>
          <a:extLst>
            <a:ext uri="{909E8E84-426E-40dd-AFC4-6F175D3DCCD1}">
              <a14:hiddenFill xmlns:a14="http://schemas.microsoft.com/office/drawing/2010/main" xmlns="">
                <a:solidFill>
                  <a:srgbClr val="FFFFFF"/>
                </a:solidFill>
              </a14:hiddenFill>
            </a:ext>
          </a:extLst>
        </p:spPr>
      </p:pic>
      <p:pic>
        <p:nvPicPr>
          <p:cNvPr id="57" name="Picture 56" descr="http://www.androidpolice.com/wp-content/uploads/2014/06/nexusae0_DailyShow-Thumb.jpg">
            <a:extLst>
              <a:ext uri="{FF2B5EF4-FFF2-40B4-BE49-F238E27FC236}">
                <a16:creationId xmlns:a16="http://schemas.microsoft.com/office/drawing/2014/main" id="{12F1900F-05C5-4D1E-A516-E8AA7B75FC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5723" t="1038" r="54327" b="1313"/>
          <a:stretch>
            <a:fillRect/>
          </a:stretch>
        </p:blipFill>
        <p:spPr bwMode="auto">
          <a:xfrm>
            <a:off x="7704373" y="1115983"/>
            <a:ext cx="895316" cy="4382124"/>
          </a:xfrm>
          <a:custGeom>
            <a:avLst/>
            <a:gdLst>
              <a:gd name="connsiteX0" fmla="*/ 302059 w 895316"/>
              <a:gd name="connsiteY0" fmla="*/ 0 h 4382124"/>
              <a:gd name="connsiteX1" fmla="*/ 895316 w 895316"/>
              <a:gd name="connsiteY1" fmla="*/ 41282 h 4382124"/>
              <a:gd name="connsiteX2" fmla="*/ 593257 w 895316"/>
              <a:gd name="connsiteY2" fmla="*/ 4382124 h 4382124"/>
              <a:gd name="connsiteX3" fmla="*/ 0 w 895316"/>
              <a:gd name="connsiteY3" fmla="*/ 4340842 h 4382124"/>
              <a:gd name="connsiteX4" fmla="*/ 302059 w 895316"/>
              <a:gd name="connsiteY4" fmla="*/ 0 h 4382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16" h="4382124">
                <a:moveTo>
                  <a:pt x="302059" y="0"/>
                </a:moveTo>
                <a:lnTo>
                  <a:pt x="895316" y="41282"/>
                </a:lnTo>
                <a:lnTo>
                  <a:pt x="593257" y="4382124"/>
                </a:lnTo>
                <a:lnTo>
                  <a:pt x="0" y="4340842"/>
                </a:lnTo>
                <a:lnTo>
                  <a:pt x="302059" y="0"/>
                </a:lnTo>
                <a:close/>
              </a:path>
            </a:pathLst>
          </a:custGeom>
          <a:noFill/>
          <a:extLst>
            <a:ext uri="{909E8E84-426E-40dd-AFC4-6F175D3DCCD1}">
              <a14:hiddenFill xmlns:a14="http://schemas.microsoft.com/office/drawing/2010/main" xmlns="">
                <a:solidFill>
                  <a:srgbClr val="FFFFFF"/>
                </a:solidFill>
              </a14:hiddenFill>
            </a:ext>
          </a:extLst>
        </p:spPr>
      </p:pic>
      <p:pic>
        <p:nvPicPr>
          <p:cNvPr id="56" name="Picture 55" descr="http://www.androidpolice.com/wp-content/uploads/2014/06/nexusae0_DailyShow-Thumb.jpg">
            <a:extLst>
              <a:ext uri="{FF2B5EF4-FFF2-40B4-BE49-F238E27FC236}">
                <a16:creationId xmlns:a16="http://schemas.microsoft.com/office/drawing/2014/main" id="{D2653228-E387-45C3-A73F-CC4C7A5A7C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60683" t="-39" r="38758" b="100000"/>
          <a:stretch>
            <a:fillRect/>
          </a:stretch>
        </p:blipFill>
        <p:spPr bwMode="auto">
          <a:xfrm>
            <a:off x="9273263" y="1067644"/>
            <a:ext cx="25098" cy="1738"/>
          </a:xfrm>
          <a:custGeom>
            <a:avLst/>
            <a:gdLst>
              <a:gd name="connsiteX0" fmla="*/ 121 w 25098"/>
              <a:gd name="connsiteY0" fmla="*/ 0 h 1738"/>
              <a:gd name="connsiteX1" fmla="*/ 25098 w 25098"/>
              <a:gd name="connsiteY1" fmla="*/ 1738 h 1738"/>
              <a:gd name="connsiteX2" fmla="*/ 0 w 25098"/>
              <a:gd name="connsiteY2" fmla="*/ 1738 h 1738"/>
              <a:gd name="connsiteX3" fmla="*/ 121 w 25098"/>
              <a:gd name="connsiteY3" fmla="*/ 0 h 1738"/>
            </a:gdLst>
            <a:ahLst/>
            <a:cxnLst>
              <a:cxn ang="0">
                <a:pos x="connsiteX0" y="connsiteY0"/>
              </a:cxn>
              <a:cxn ang="0">
                <a:pos x="connsiteX1" y="connsiteY1"/>
              </a:cxn>
              <a:cxn ang="0">
                <a:pos x="connsiteX2" y="connsiteY2"/>
              </a:cxn>
              <a:cxn ang="0">
                <a:pos x="connsiteX3" y="connsiteY3"/>
              </a:cxn>
            </a:cxnLst>
            <a:rect l="l" t="t" r="r" b="b"/>
            <a:pathLst>
              <a:path w="25098" h="1738">
                <a:moveTo>
                  <a:pt x="121" y="0"/>
                </a:moveTo>
                <a:lnTo>
                  <a:pt x="25098" y="1738"/>
                </a:lnTo>
                <a:lnTo>
                  <a:pt x="0" y="1738"/>
                </a:lnTo>
                <a:lnTo>
                  <a:pt x="121" y="0"/>
                </a:lnTo>
                <a:close/>
              </a:path>
            </a:pathLst>
          </a:custGeom>
          <a:noFill/>
          <a:extLst>
            <a:ext uri="{909E8E84-426E-40dd-AFC4-6F175D3DCCD1}">
              <a14:hiddenFill xmlns:a14="http://schemas.microsoft.com/office/drawing/2010/main" xmlns="">
                <a:solidFill>
                  <a:srgbClr val="FFFFFF"/>
                </a:solidFill>
              </a14:hiddenFill>
            </a:ext>
          </a:extLst>
        </p:spPr>
      </p:pic>
      <p:pic>
        <p:nvPicPr>
          <p:cNvPr id="12" name="Picture 10">
            <a:extLst>
              <a:ext uri="{FF2B5EF4-FFF2-40B4-BE49-F238E27FC236}">
                <a16:creationId xmlns:a16="http://schemas.microsoft.com/office/drawing/2014/main" id="{4C0CAE90-BC6B-44F4-85A2-939BB79164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itle 1">
            <a:extLst>
              <a:ext uri="{FF2B5EF4-FFF2-40B4-BE49-F238E27FC236}">
                <a16:creationId xmlns:a16="http://schemas.microsoft.com/office/drawing/2014/main" id="{BF7AE65A-803E-4BC4-BF34-815586EC6A82}"/>
              </a:ext>
            </a:extLst>
          </p:cNvPr>
          <p:cNvSpPr txBox="1">
            <a:spLocks/>
          </p:cNvSpPr>
          <p:nvPr/>
        </p:nvSpPr>
        <p:spPr>
          <a:xfrm>
            <a:off x="815449" y="1688547"/>
            <a:ext cx="6255448" cy="13112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rgbClr val="000066"/>
                </a:solidFill>
                <a:latin typeface="Montserrat ExtraBold" panose="00000900000000000000" pitchFamily="2" charset="0"/>
                <a:ea typeface="+mj-ea"/>
                <a:cs typeface="+mj-cs"/>
              </a:defRPr>
            </a:lvl1pPr>
          </a:lstStyle>
          <a:p>
            <a:r>
              <a:rPr lang="en-GB" b="1" dirty="0"/>
              <a:t>MAXIMUM LEARNING </a:t>
            </a:r>
            <a:r>
              <a:rPr lang="en-GB" dirty="0"/>
              <a:t>with </a:t>
            </a:r>
            <a:r>
              <a:rPr lang="en-GB" b="1" dirty="0"/>
              <a:t>minimal investment </a:t>
            </a:r>
          </a:p>
        </p:txBody>
      </p:sp>
      <p:sp>
        <p:nvSpPr>
          <p:cNvPr id="19" name="Content Placeholder 2">
            <a:extLst>
              <a:ext uri="{FF2B5EF4-FFF2-40B4-BE49-F238E27FC236}">
                <a16:creationId xmlns:a16="http://schemas.microsoft.com/office/drawing/2014/main" id="{644A95AC-829F-49B6-B1DA-E661119E135D}"/>
              </a:ext>
            </a:extLst>
          </p:cNvPr>
          <p:cNvSpPr>
            <a:spLocks noGrp="1"/>
          </p:cNvSpPr>
          <p:nvPr>
            <p:ph idx="1"/>
          </p:nvPr>
        </p:nvSpPr>
        <p:spPr>
          <a:xfrm>
            <a:off x="856119" y="3279922"/>
            <a:ext cx="5172204" cy="4351338"/>
          </a:xfrm>
        </p:spPr>
        <p:txBody>
          <a:bodyPr/>
          <a:lstStyle/>
          <a:p>
            <a:pPr marL="0" indent="0">
              <a:spcBef>
                <a:spcPct val="0"/>
              </a:spcBef>
              <a:buNone/>
            </a:pPr>
            <a:r>
              <a:rPr lang="en-GB" sz="3200" b="1" dirty="0">
                <a:solidFill>
                  <a:srgbClr val="000066"/>
                </a:solidFill>
                <a:latin typeface="Montserrat ExtraBold" panose="00000900000000000000" pitchFamily="2" charset="0"/>
                <a:ea typeface="+mj-ea"/>
                <a:cs typeface="+mj-cs"/>
              </a:rPr>
              <a:t>Avoid analysis/paralysis </a:t>
            </a:r>
          </a:p>
          <a:p>
            <a:pPr marL="0" indent="0">
              <a:spcBef>
                <a:spcPct val="0"/>
              </a:spcBef>
              <a:buNone/>
            </a:pPr>
            <a:endParaRPr lang="en-GB" sz="3200" b="1" dirty="0">
              <a:solidFill>
                <a:srgbClr val="000066"/>
              </a:solidFill>
              <a:latin typeface="Montserrat ExtraBold" panose="00000900000000000000" pitchFamily="2" charset="0"/>
              <a:ea typeface="+mj-ea"/>
              <a:cs typeface="+mj-cs"/>
            </a:endParaRPr>
          </a:p>
          <a:p>
            <a:pPr marL="0" indent="0">
              <a:spcBef>
                <a:spcPct val="0"/>
              </a:spcBef>
              <a:buNone/>
            </a:pPr>
            <a:r>
              <a:rPr lang="en-GB" sz="3200" b="1" dirty="0">
                <a:solidFill>
                  <a:srgbClr val="000066"/>
                </a:solidFill>
                <a:latin typeface="Montserrat ExtraBold" panose="00000900000000000000" pitchFamily="2" charset="0"/>
                <a:ea typeface="+mj-ea"/>
                <a:cs typeface="+mj-cs"/>
              </a:rPr>
              <a:t>Test your assumptions </a:t>
            </a:r>
          </a:p>
          <a:p>
            <a:endParaRPr lang="en-GB" dirty="0"/>
          </a:p>
        </p:txBody>
      </p:sp>
      <p:pic>
        <p:nvPicPr>
          <p:cNvPr id="2" name="Picture 1">
            <a:extLst>
              <a:ext uri="{FF2B5EF4-FFF2-40B4-BE49-F238E27FC236}">
                <a16:creationId xmlns:a16="http://schemas.microsoft.com/office/drawing/2014/main" id="{26214ED6-5168-30E7-68B8-1DDF51087F27}"/>
              </a:ext>
            </a:extLst>
          </p:cNvPr>
          <p:cNvPicPr>
            <a:picLocks noChangeAspect="1"/>
          </p:cNvPicPr>
          <p:nvPr/>
        </p:nvPicPr>
        <p:blipFill>
          <a:blip r:embed="rId8">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pic>
        <p:nvPicPr>
          <p:cNvPr id="3" name="Picture 6" descr="Stanford Life Design Lab">
            <a:extLst>
              <a:ext uri="{FF2B5EF4-FFF2-40B4-BE49-F238E27FC236}">
                <a16:creationId xmlns:a16="http://schemas.microsoft.com/office/drawing/2014/main" id="{50D64DE2-2C1B-B1E9-78ED-A7107EEE4A5F}"/>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sp>
        <p:nvSpPr>
          <p:cNvPr id="4" name="Hexagon 3">
            <a:extLst>
              <a:ext uri="{FF2B5EF4-FFF2-40B4-BE49-F238E27FC236}">
                <a16:creationId xmlns:a16="http://schemas.microsoft.com/office/drawing/2014/main" id="{BA692667-CA50-67B7-9CDB-420C7714742B}"/>
              </a:ext>
            </a:extLst>
          </p:cNvPr>
          <p:cNvSpPr/>
          <p:nvPr/>
        </p:nvSpPr>
        <p:spPr>
          <a:xfrm>
            <a:off x="10498031" y="89135"/>
            <a:ext cx="1760518" cy="1531938"/>
          </a:xfrm>
          <a:prstGeom prst="hexagon">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PROTOTYPE</a:t>
            </a:r>
          </a:p>
        </p:txBody>
      </p:sp>
    </p:spTree>
    <p:extLst>
      <p:ext uri="{BB962C8B-B14F-4D97-AF65-F5344CB8AC3E}">
        <p14:creationId xmlns:p14="http://schemas.microsoft.com/office/powerpoint/2010/main" val="11920286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3D8A27C-D9F0-409C-84CE-CE54EDA56B5D}"/>
              </a:ext>
            </a:extLst>
          </p:cNvPr>
          <p:cNvGraphicFramePr>
            <a:graphicFrameLocks noChangeAspect="1"/>
          </p:cNvGraphicFramePr>
          <p:nvPr>
            <p:custDataLst>
              <p:tags r:id="rId1"/>
            </p:custDataLst>
            <p:extLst>
              <p:ext uri="{D42A27DB-BD31-4B8C-83A1-F6EECF244321}">
                <p14:modId xmlns:p14="http://schemas.microsoft.com/office/powerpoint/2010/main" val="39459484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84" imgH="385" progId="TCLayout.ActiveDocument.1">
                  <p:embed/>
                </p:oleObj>
              </mc:Choice>
              <mc:Fallback>
                <p:oleObj name="Diapositiva de think-cell" r:id="rId4" imgW="384" imgH="385" progId="TCLayout.ActiveDocument.1">
                  <p:embed/>
                  <p:pic>
                    <p:nvPicPr>
                      <p:cNvPr id="4" name="Object 3" hidden="1">
                        <a:extLst>
                          <a:ext uri="{FF2B5EF4-FFF2-40B4-BE49-F238E27FC236}">
                            <a16:creationId xmlns:a16="http://schemas.microsoft.com/office/drawing/2014/main" id="{C3D8A27C-D9F0-409C-84CE-CE54EDA56B5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F556766-423F-4919-96E3-C14CCCE44BDC}"/>
              </a:ext>
            </a:extLst>
          </p:cNvPr>
          <p:cNvSpPr>
            <a:spLocks noGrp="1"/>
          </p:cNvSpPr>
          <p:nvPr>
            <p:ph type="title"/>
          </p:nvPr>
        </p:nvSpPr>
        <p:spPr>
          <a:xfrm>
            <a:off x="1059530" y="380223"/>
            <a:ext cx="10515600" cy="1325563"/>
          </a:xfrm>
        </p:spPr>
        <p:txBody>
          <a:bodyPr vert="horz"/>
          <a:lstStyle/>
          <a:p>
            <a:r>
              <a:rPr lang="en-GB" dirty="0">
                <a:solidFill>
                  <a:srgbClr val="46BDFF"/>
                </a:solidFill>
              </a:rPr>
              <a:t>Career Prototypes</a:t>
            </a:r>
          </a:p>
        </p:txBody>
      </p:sp>
      <p:grpSp>
        <p:nvGrpSpPr>
          <p:cNvPr id="5" name="Group 4">
            <a:extLst>
              <a:ext uri="{FF2B5EF4-FFF2-40B4-BE49-F238E27FC236}">
                <a16:creationId xmlns:a16="http://schemas.microsoft.com/office/drawing/2014/main" id="{C095A117-8D9F-4FE4-B4F9-DB41B74AFEF7}"/>
              </a:ext>
            </a:extLst>
          </p:cNvPr>
          <p:cNvGrpSpPr/>
          <p:nvPr/>
        </p:nvGrpSpPr>
        <p:grpSpPr>
          <a:xfrm>
            <a:off x="6306788" y="1927951"/>
            <a:ext cx="4576731" cy="3333024"/>
            <a:chOff x="6306788" y="1927951"/>
            <a:chExt cx="4576731" cy="3333024"/>
          </a:xfrm>
        </p:grpSpPr>
        <p:pic>
          <p:nvPicPr>
            <p:cNvPr id="14" name="Picture 13" descr="A picture containing maraca&#10;&#10;Description automatically generated">
              <a:extLst>
                <a:ext uri="{FF2B5EF4-FFF2-40B4-BE49-F238E27FC236}">
                  <a16:creationId xmlns:a16="http://schemas.microsoft.com/office/drawing/2014/main" id="{8E7DC857-8BFA-4DBD-8AF2-69AB15150AD3}"/>
                </a:ext>
              </a:extLst>
            </p:cNvPr>
            <p:cNvPicPr>
              <a:picLocks noChangeAspect="1"/>
            </p:cNvPicPr>
            <p:nvPr/>
          </p:nvPicPr>
          <p:blipFill rotWithShape="1">
            <a:blip r:embed="rId6">
              <a:extLst>
                <a:ext uri="{28A0092B-C50C-407E-A947-70E740481C1C}">
                  <a14:useLocalDpi xmlns:a14="http://schemas.microsoft.com/office/drawing/2010/main" val="0"/>
                </a:ext>
              </a:extLst>
            </a:blip>
            <a:srcRect t="26511"/>
            <a:stretch/>
          </p:blipFill>
          <p:spPr>
            <a:xfrm>
              <a:off x="6308469" y="2741612"/>
              <a:ext cx="4362581" cy="2519363"/>
            </a:xfrm>
            <a:prstGeom prst="rect">
              <a:avLst/>
            </a:prstGeom>
          </p:spPr>
        </p:pic>
        <p:sp>
          <p:nvSpPr>
            <p:cNvPr id="19" name="TextBox 18">
              <a:extLst>
                <a:ext uri="{FF2B5EF4-FFF2-40B4-BE49-F238E27FC236}">
                  <a16:creationId xmlns:a16="http://schemas.microsoft.com/office/drawing/2014/main" id="{AD4BF68D-8EE6-4F47-B1CA-78320A7D6D6A}"/>
                </a:ext>
              </a:extLst>
            </p:cNvPr>
            <p:cNvSpPr txBox="1"/>
            <p:nvPr/>
          </p:nvSpPr>
          <p:spPr>
            <a:xfrm>
              <a:off x="6306788" y="1927951"/>
              <a:ext cx="3631666" cy="369332"/>
            </a:xfrm>
            <a:prstGeom prst="rect">
              <a:avLst/>
            </a:prstGeom>
            <a:noFill/>
          </p:spPr>
          <p:txBody>
            <a:bodyPr wrap="square" rtlCol="0">
              <a:spAutoFit/>
            </a:bodyPr>
            <a:lstStyle/>
            <a:p>
              <a:r>
                <a:rPr lang="en-GB" dirty="0">
                  <a:solidFill>
                    <a:srgbClr val="002060"/>
                  </a:solidFill>
                  <a:latin typeface="Montserrat" panose="00000500000000000000" pitchFamily="2" charset="0"/>
                </a:rPr>
                <a:t>LEARN BY DOING</a:t>
              </a:r>
            </a:p>
          </p:txBody>
        </p:sp>
        <p:sp>
          <p:nvSpPr>
            <p:cNvPr id="22" name="TextBox 21">
              <a:extLst>
                <a:ext uri="{FF2B5EF4-FFF2-40B4-BE49-F238E27FC236}">
                  <a16:creationId xmlns:a16="http://schemas.microsoft.com/office/drawing/2014/main" id="{BDEE2BEF-8737-4514-8821-7C9D66F015FA}"/>
                </a:ext>
              </a:extLst>
            </p:cNvPr>
            <p:cNvSpPr txBox="1"/>
            <p:nvPr/>
          </p:nvSpPr>
          <p:spPr>
            <a:xfrm>
              <a:off x="6317330" y="2340556"/>
              <a:ext cx="4566189" cy="369332"/>
            </a:xfrm>
            <a:prstGeom prst="rect">
              <a:avLst/>
            </a:prstGeom>
            <a:noFill/>
          </p:spPr>
          <p:txBody>
            <a:bodyPr wrap="square">
              <a:spAutoFit/>
            </a:bodyPr>
            <a:lstStyle/>
            <a:p>
              <a:pPr marL="0" marR="0" lvl="1" algn="l" defTabSz="457146" rtl="0" eaLnBrk="1" fontAlgn="auto" latinLnBrk="0" hangingPunct="1">
                <a:lnSpc>
                  <a:spcPct val="100000"/>
                </a:lnSpc>
                <a:spcBef>
                  <a:spcPts val="1615"/>
                </a:spcBef>
                <a:spcAft>
                  <a:spcPts val="300"/>
                </a:spcAft>
                <a:buClrTx/>
                <a:buSzTx/>
                <a:tabLst/>
                <a:defRPr/>
              </a:pPr>
              <a:r>
                <a:rPr kumimoji="0" lang="en-US" sz="1800" i="0" u="none" strike="noStrike" kern="1200" cap="none" spc="0" normalizeH="0" baseline="0" noProof="0" dirty="0">
                  <a:ln>
                    <a:noFill/>
                  </a:ln>
                  <a:solidFill>
                    <a:srgbClr val="00B0F0"/>
                  </a:solidFill>
                  <a:effectLst/>
                  <a:uLnTx/>
                  <a:uFillTx/>
                  <a:latin typeface="Montserrat" panose="00000500000000000000" pitchFamily="2" charset="0"/>
                </a:rPr>
                <a:t>prototype </a:t>
              </a:r>
              <a:r>
                <a:rPr lang="en-US" dirty="0">
                  <a:solidFill>
                    <a:srgbClr val="00B0F0"/>
                  </a:solidFill>
                  <a:latin typeface="Montserrat" panose="00000500000000000000" pitchFamily="2" charset="0"/>
                </a:rPr>
                <a:t>experiences</a:t>
              </a:r>
              <a:endParaRPr kumimoji="0" lang="en-US" sz="1800" i="0" u="none" strike="noStrike" kern="1200" cap="none" spc="0" normalizeH="0" baseline="0" noProof="0" dirty="0">
                <a:ln>
                  <a:noFill/>
                </a:ln>
                <a:solidFill>
                  <a:srgbClr val="00B0F0"/>
                </a:solidFill>
                <a:effectLst/>
                <a:uLnTx/>
                <a:uFillTx/>
                <a:latin typeface="Montserrat" panose="00000500000000000000" pitchFamily="2" charset="0"/>
              </a:endParaRPr>
            </a:p>
          </p:txBody>
        </p:sp>
      </p:grpSp>
      <p:grpSp>
        <p:nvGrpSpPr>
          <p:cNvPr id="3" name="Group 2">
            <a:extLst>
              <a:ext uri="{FF2B5EF4-FFF2-40B4-BE49-F238E27FC236}">
                <a16:creationId xmlns:a16="http://schemas.microsoft.com/office/drawing/2014/main" id="{151B3EA5-8D95-4593-AD53-4AB67928E46C}"/>
              </a:ext>
            </a:extLst>
          </p:cNvPr>
          <p:cNvGrpSpPr/>
          <p:nvPr/>
        </p:nvGrpSpPr>
        <p:grpSpPr>
          <a:xfrm>
            <a:off x="1059530" y="1927951"/>
            <a:ext cx="4566189" cy="3333024"/>
            <a:chOff x="1059530" y="1927951"/>
            <a:chExt cx="4566189" cy="3333024"/>
          </a:xfrm>
        </p:grpSpPr>
        <p:sp>
          <p:nvSpPr>
            <p:cNvPr id="18" name="TextBox 17">
              <a:extLst>
                <a:ext uri="{FF2B5EF4-FFF2-40B4-BE49-F238E27FC236}">
                  <a16:creationId xmlns:a16="http://schemas.microsoft.com/office/drawing/2014/main" id="{B96121F8-46E8-4DCA-952B-6680632616FC}"/>
                </a:ext>
              </a:extLst>
            </p:cNvPr>
            <p:cNvSpPr txBox="1"/>
            <p:nvPr/>
          </p:nvSpPr>
          <p:spPr>
            <a:xfrm>
              <a:off x="1059530" y="1927951"/>
              <a:ext cx="3631666" cy="369332"/>
            </a:xfrm>
            <a:prstGeom prst="rect">
              <a:avLst/>
            </a:prstGeom>
            <a:noFill/>
          </p:spPr>
          <p:txBody>
            <a:bodyPr wrap="square" rtlCol="0">
              <a:spAutoFit/>
            </a:bodyPr>
            <a:lstStyle/>
            <a:p>
              <a:r>
                <a:rPr lang="en-GB" dirty="0">
                  <a:solidFill>
                    <a:srgbClr val="002060"/>
                  </a:solidFill>
                  <a:latin typeface="Montserrat" panose="00000500000000000000" pitchFamily="2" charset="0"/>
                </a:rPr>
                <a:t>LEARN BY LISTENING</a:t>
              </a:r>
            </a:p>
          </p:txBody>
        </p:sp>
        <p:sp>
          <p:nvSpPr>
            <p:cNvPr id="21" name="TextBox 20">
              <a:extLst>
                <a:ext uri="{FF2B5EF4-FFF2-40B4-BE49-F238E27FC236}">
                  <a16:creationId xmlns:a16="http://schemas.microsoft.com/office/drawing/2014/main" id="{5270BEF4-755C-4C46-B9D8-D8EC523CB262}"/>
                </a:ext>
              </a:extLst>
            </p:cNvPr>
            <p:cNvSpPr txBox="1"/>
            <p:nvPr/>
          </p:nvSpPr>
          <p:spPr>
            <a:xfrm>
              <a:off x="1059530" y="2297283"/>
              <a:ext cx="4566189" cy="369332"/>
            </a:xfrm>
            <a:prstGeom prst="rect">
              <a:avLst/>
            </a:prstGeom>
            <a:noFill/>
          </p:spPr>
          <p:txBody>
            <a:bodyPr wrap="square">
              <a:spAutoFit/>
            </a:bodyPr>
            <a:lstStyle/>
            <a:p>
              <a:pPr marL="0" marR="0" lvl="1" algn="l" defTabSz="457146" rtl="0" eaLnBrk="1" fontAlgn="auto" latinLnBrk="0" hangingPunct="1">
                <a:lnSpc>
                  <a:spcPct val="100000"/>
                </a:lnSpc>
                <a:spcBef>
                  <a:spcPts val="1615"/>
                </a:spcBef>
                <a:spcAft>
                  <a:spcPts val="300"/>
                </a:spcAft>
                <a:buClrTx/>
                <a:buSzTx/>
                <a:tabLst/>
                <a:defRPr/>
              </a:pPr>
              <a:r>
                <a:rPr kumimoji="0" lang="en-US" sz="1800" i="0" u="none" strike="noStrike" kern="1200" cap="none" spc="0" normalizeH="0" baseline="0" noProof="0" dirty="0">
                  <a:ln>
                    <a:noFill/>
                  </a:ln>
                  <a:solidFill>
                    <a:srgbClr val="00B0F0"/>
                  </a:solidFill>
                  <a:effectLst/>
                  <a:uLnTx/>
                  <a:uFillTx/>
                  <a:latin typeface="Montserrat" panose="00000500000000000000" pitchFamily="2" charset="0"/>
                </a:rPr>
                <a:t>prototype conversations</a:t>
              </a:r>
            </a:p>
          </p:txBody>
        </p:sp>
        <p:pic>
          <p:nvPicPr>
            <p:cNvPr id="12" name="Picture 11" descr="A picture containing yellow&#10;&#10;Description automatically generated">
              <a:extLst>
                <a:ext uri="{FF2B5EF4-FFF2-40B4-BE49-F238E27FC236}">
                  <a16:creationId xmlns:a16="http://schemas.microsoft.com/office/drawing/2014/main" id="{F780FAB5-3BA1-434F-8ED6-FE11E83C561D}"/>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12108" t="321" r="6984" b="6387"/>
            <a:stretch/>
          </p:blipFill>
          <p:spPr>
            <a:xfrm>
              <a:off x="1059530" y="2741612"/>
              <a:ext cx="4566189" cy="2519363"/>
            </a:xfrm>
            <a:prstGeom prst="rect">
              <a:avLst/>
            </a:prstGeom>
          </p:spPr>
        </p:pic>
      </p:grpSp>
      <p:pic>
        <p:nvPicPr>
          <p:cNvPr id="6" name="Picture 6" descr="Stanford Life Design Lab">
            <a:extLst>
              <a:ext uri="{FF2B5EF4-FFF2-40B4-BE49-F238E27FC236}">
                <a16:creationId xmlns:a16="http://schemas.microsoft.com/office/drawing/2014/main" id="{12BF9CC1-B7C6-A935-52F0-23511C545A66}"/>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sp>
        <p:nvSpPr>
          <p:cNvPr id="7" name="Hexagon 6">
            <a:extLst>
              <a:ext uri="{FF2B5EF4-FFF2-40B4-BE49-F238E27FC236}">
                <a16:creationId xmlns:a16="http://schemas.microsoft.com/office/drawing/2014/main" id="{9B90B3B9-FACC-0A24-9D98-27DDF5007FC1}"/>
              </a:ext>
            </a:extLst>
          </p:cNvPr>
          <p:cNvSpPr/>
          <p:nvPr/>
        </p:nvSpPr>
        <p:spPr>
          <a:xfrm>
            <a:off x="10498031" y="89135"/>
            <a:ext cx="1760518" cy="1531938"/>
          </a:xfrm>
          <a:prstGeom prst="hexagon">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PROTOTYPE</a:t>
            </a:r>
          </a:p>
        </p:txBody>
      </p:sp>
    </p:spTree>
    <p:extLst>
      <p:ext uri="{BB962C8B-B14F-4D97-AF65-F5344CB8AC3E}">
        <p14:creationId xmlns:p14="http://schemas.microsoft.com/office/powerpoint/2010/main" val="914872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D9ADC315-0B80-31B9-4FBF-9A5683C256A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035A9FF-3B12-66E7-FB72-95F0103C56D9}"/>
              </a:ext>
            </a:extLst>
          </p:cNvPr>
          <p:cNvSpPr txBox="1"/>
          <p:nvPr/>
        </p:nvSpPr>
        <p:spPr>
          <a:xfrm>
            <a:off x="1430998" y="1997839"/>
            <a:ext cx="11917233" cy="341632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1.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MAPPING THE PRIVATE SECTOR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DAY 2. </a:t>
            </a:r>
            <a:r>
              <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rPr>
              <a:t>DESIGN THINKING YOUR CAREER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3.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JOB SEARCH STRATEGY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4.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APPLICATION MATERIALS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5.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COMPENSATION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s-ES" sz="3600" kern="0" dirty="0">
              <a:solidFill>
                <a:srgbClr val="0033A0">
                  <a:lumMod val="20000"/>
                  <a:lumOff val="80000"/>
                </a:srgbClr>
              </a:solidFill>
              <a:latin typeface="Gill Sans"/>
              <a:ea typeface="Gill Sans"/>
              <a:cs typeface="Gill Sans"/>
              <a:sym typeface="Gill Sans"/>
            </a:endParaRPr>
          </a:p>
        </p:txBody>
      </p:sp>
      <p:sp>
        <p:nvSpPr>
          <p:cNvPr id="3" name="TextBox 2">
            <a:extLst>
              <a:ext uri="{FF2B5EF4-FFF2-40B4-BE49-F238E27FC236}">
                <a16:creationId xmlns:a16="http://schemas.microsoft.com/office/drawing/2014/main" id="{924B8E3A-BDF7-80F0-C49C-A583332A7357}"/>
              </a:ext>
            </a:extLst>
          </p:cNvPr>
          <p:cNvSpPr txBox="1"/>
          <p:nvPr/>
        </p:nvSpPr>
        <p:spPr>
          <a:xfrm>
            <a:off x="461034" y="595134"/>
            <a:ext cx="11917233" cy="6463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CAREER TRANSITION READINESS PROGRAMME</a:t>
            </a:r>
            <a:endParaRPr kumimoji="0" lang="en-U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4" name="TextBox 3">
            <a:extLst>
              <a:ext uri="{FF2B5EF4-FFF2-40B4-BE49-F238E27FC236}">
                <a16:creationId xmlns:a16="http://schemas.microsoft.com/office/drawing/2014/main" id="{07036A57-8AAC-E82E-378E-3ADCA3949F02}"/>
              </a:ext>
            </a:extLst>
          </p:cNvPr>
          <p:cNvSpPr txBox="1"/>
          <p:nvPr/>
        </p:nvSpPr>
        <p:spPr>
          <a:xfrm>
            <a:off x="274767" y="5464135"/>
            <a:ext cx="11917233" cy="1384995"/>
          </a:xfrm>
          <a:prstGeom prst="rect">
            <a:avLst/>
          </a:prstGeom>
          <a:noFill/>
        </p:spPr>
        <p:txBody>
          <a:bodyPr wrap="square" lIns="91440" tIns="45720" rIns="91440" bIns="45720" anchor="t">
            <a:spAutoFit/>
          </a:bodyPr>
          <a:lstStyle/>
          <a:p>
            <a:pPr marL="0" marR="0" lvl="0" indent="0" algn="ctr" rtl="0">
              <a:spcBef>
                <a:spcPts val="0"/>
              </a:spcBef>
              <a:spcAft>
                <a:spcPts val="0"/>
              </a:spcAft>
              <a:buNone/>
            </a:pPr>
            <a:r>
              <a:rPr lang="es-ES" sz="2800" b="1" dirty="0">
                <a:solidFill>
                  <a:schemeClr val="dk2"/>
                </a:solidFill>
                <a:latin typeface="Gill Sans"/>
                <a:ea typeface="Gill Sans"/>
                <a:cs typeface="Gill Sans"/>
                <a:sym typeface="Gill Sans"/>
              </a:rPr>
              <a:t>5</a:t>
            </a:r>
            <a:r>
              <a:rPr lang="es-ES" sz="2800" dirty="0">
                <a:solidFill>
                  <a:schemeClr val="dk2"/>
                </a:solidFill>
                <a:latin typeface="Gill Sans"/>
                <a:ea typeface="Gill Sans"/>
                <a:cs typeface="Gill Sans"/>
                <a:sym typeface="Gill Sans"/>
              </a:rPr>
              <a:t> DAYS INDEPENDENT CONTENT /</a:t>
            </a:r>
            <a:r>
              <a:rPr lang="es-ES" sz="2800" b="1" dirty="0">
                <a:solidFill>
                  <a:schemeClr val="dk2"/>
                </a:solidFill>
                <a:latin typeface="Gill Sans"/>
                <a:ea typeface="Gill Sans"/>
                <a:cs typeface="Gill Sans"/>
                <a:sym typeface="Gill Sans"/>
              </a:rPr>
              <a:t>1,5</a:t>
            </a:r>
            <a:r>
              <a:rPr lang="es-ES" sz="2800" dirty="0">
                <a:solidFill>
                  <a:schemeClr val="dk2"/>
                </a:solidFill>
                <a:latin typeface="Gill Sans"/>
                <a:ea typeface="Gill Sans"/>
                <a:cs typeface="Gill Sans"/>
                <a:sym typeface="Gill Sans"/>
              </a:rPr>
              <a:t> HOURS PER DAY</a:t>
            </a:r>
          </a:p>
          <a:p>
            <a:pPr marL="0" marR="0" lvl="0" indent="0" algn="ctr" rtl="0">
              <a:spcBef>
                <a:spcPts val="0"/>
              </a:spcBef>
              <a:spcAft>
                <a:spcPts val="0"/>
              </a:spcAft>
              <a:buNone/>
            </a:pPr>
            <a:r>
              <a:rPr lang="es-ES" sz="2800" b="1" dirty="0">
                <a:solidFill>
                  <a:schemeClr val="dk2"/>
                </a:solidFill>
                <a:latin typeface="Gill Sans"/>
                <a:ea typeface="Gill Sans"/>
                <a:cs typeface="Gill Sans"/>
                <a:sym typeface="Gill Sans"/>
              </a:rPr>
              <a:t>7,5</a:t>
            </a:r>
            <a:r>
              <a:rPr lang="es-ES" sz="2800" dirty="0">
                <a:solidFill>
                  <a:schemeClr val="dk2"/>
                </a:solidFill>
                <a:latin typeface="Gill Sans"/>
                <a:ea typeface="Gill Sans"/>
                <a:cs typeface="Gill Sans"/>
                <a:sym typeface="Gill Sans"/>
              </a:rPr>
              <a:t> HOURS YOU INVEST IN YOUR TRANSITION </a:t>
            </a:r>
          </a:p>
          <a:p>
            <a:pPr marL="0" marR="0" lvl="0" indent="0" algn="ctr" rtl="0">
              <a:spcBef>
                <a:spcPts val="0"/>
              </a:spcBef>
              <a:spcAft>
                <a:spcPts val="0"/>
              </a:spcAft>
              <a:buNone/>
            </a:pPr>
            <a:r>
              <a:rPr lang="es-ES" sz="2800" dirty="0">
                <a:solidFill>
                  <a:schemeClr val="dk2"/>
                </a:solidFill>
                <a:latin typeface="Gill Sans"/>
                <a:ea typeface="Gill Sans"/>
                <a:cs typeface="Gill Sans"/>
                <a:sym typeface="Gill Sans"/>
              </a:rPr>
              <a:t> </a:t>
            </a:r>
            <a:r>
              <a:rPr lang="es-ES" sz="2800" b="1" dirty="0">
                <a:solidFill>
                  <a:schemeClr val="dk2"/>
                </a:solidFill>
                <a:latin typeface="Gill Sans"/>
                <a:ea typeface="Gill Sans"/>
                <a:cs typeface="Gill Sans"/>
                <a:sym typeface="Gill Sans"/>
              </a:rPr>
              <a:t>1</a:t>
            </a:r>
            <a:r>
              <a:rPr lang="es-ES" sz="2800" dirty="0">
                <a:solidFill>
                  <a:schemeClr val="dk2"/>
                </a:solidFill>
                <a:latin typeface="Gill Sans"/>
                <a:ea typeface="Gill Sans"/>
                <a:cs typeface="Gill Sans"/>
                <a:sym typeface="Gill Sans"/>
              </a:rPr>
              <a:t> TAKE AWAY WORKBOOK + RECORDINGS</a:t>
            </a:r>
            <a:endParaRPr lang="en-US" sz="2800" i="0" u="none" strike="noStrike" cap="none" dirty="0">
              <a:solidFill>
                <a:schemeClr val="dk2"/>
              </a:solidFill>
              <a:latin typeface="Gill Sans"/>
              <a:ea typeface="Gill Sans"/>
              <a:cs typeface="Gill Sans"/>
              <a:sym typeface="Gill Sans"/>
            </a:endParaRPr>
          </a:p>
        </p:txBody>
      </p:sp>
    </p:spTree>
    <p:extLst>
      <p:ext uri="{BB962C8B-B14F-4D97-AF65-F5344CB8AC3E}">
        <p14:creationId xmlns:p14="http://schemas.microsoft.com/office/powerpoint/2010/main" val="1604559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86A427A-8898-4DB8-95EC-CAA6DDDC35AE}"/>
              </a:ext>
            </a:extLst>
          </p:cNvPr>
          <p:cNvGrpSpPr/>
          <p:nvPr/>
        </p:nvGrpSpPr>
        <p:grpSpPr>
          <a:xfrm>
            <a:off x="6096000" y="1470242"/>
            <a:ext cx="5156850" cy="4767861"/>
            <a:chOff x="5304359" y="643448"/>
            <a:chExt cx="6220339" cy="6017649"/>
          </a:xfrm>
        </p:grpSpPr>
        <p:sp>
          <p:nvSpPr>
            <p:cNvPr id="5" name="Thought Bubble: Cloud 4">
              <a:extLst>
                <a:ext uri="{FF2B5EF4-FFF2-40B4-BE49-F238E27FC236}">
                  <a16:creationId xmlns:a16="http://schemas.microsoft.com/office/drawing/2014/main" id="{D8381834-E9CD-4F7B-8B0E-75A0D5B608AF}"/>
                </a:ext>
              </a:extLst>
            </p:cNvPr>
            <p:cNvSpPr/>
            <p:nvPr/>
          </p:nvSpPr>
          <p:spPr>
            <a:xfrm>
              <a:off x="6904572" y="643448"/>
              <a:ext cx="4620126" cy="3272589"/>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2060"/>
                  </a:solidFill>
                  <a:effectLst/>
                  <a:uLnTx/>
                  <a:uFillTx/>
                  <a:latin typeface="Montserrat" panose="00000500000000000000" pitchFamily="2" charset="0"/>
                  <a:ea typeface="+mn-ea"/>
                  <a:cs typeface="+mn-cs"/>
                </a:rPr>
                <a:t>How might I prototype having a dog?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F74968E-0A61-40CD-9085-7984BE3F94F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304359" y="3677265"/>
              <a:ext cx="2983832" cy="2983832"/>
            </a:xfrm>
            <a:prstGeom prst="rect">
              <a:avLst/>
            </a:prstGeom>
          </p:spPr>
        </p:pic>
      </p:grpSp>
      <p:pic>
        <p:nvPicPr>
          <p:cNvPr id="16" name="Picture 10">
            <a:extLst>
              <a:ext uri="{FF2B5EF4-FFF2-40B4-BE49-F238E27FC236}">
                <a16:creationId xmlns:a16="http://schemas.microsoft.com/office/drawing/2014/main" id="{C100E10C-70EF-4952-B452-BB533A797A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Oval 16">
            <a:extLst>
              <a:ext uri="{FF2B5EF4-FFF2-40B4-BE49-F238E27FC236}">
                <a16:creationId xmlns:a16="http://schemas.microsoft.com/office/drawing/2014/main" id="{8B48BC04-68A4-4C43-81CB-0E60B102A02A}"/>
              </a:ext>
            </a:extLst>
          </p:cNvPr>
          <p:cNvSpPr/>
          <p:nvPr/>
        </p:nvSpPr>
        <p:spPr>
          <a:xfrm>
            <a:off x="711228" y="716617"/>
            <a:ext cx="2042020" cy="1929282"/>
          </a:xfrm>
          <a:prstGeom prst="ellipse">
            <a:avLst/>
          </a:prstGeom>
          <a:noFill/>
          <a:ln>
            <a:solidFill>
              <a:srgbClr val="56267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62672"/>
                </a:solidFill>
                <a:effectLst/>
                <a:uLnTx/>
                <a:uFillTx/>
                <a:latin typeface="Calibri" panose="020F0502020204030204"/>
                <a:ea typeface="+mn-ea"/>
                <a:cs typeface="+mn-cs"/>
              </a:rPr>
              <a:t>Volunteer at Adoption Shelter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73EB29F1-0C1B-4F29-86E1-5ABF0BAE55EA}"/>
              </a:ext>
            </a:extLst>
          </p:cNvPr>
          <p:cNvSpPr/>
          <p:nvPr/>
        </p:nvSpPr>
        <p:spPr>
          <a:xfrm>
            <a:off x="3513165" y="1251339"/>
            <a:ext cx="2042020" cy="1929282"/>
          </a:xfrm>
          <a:prstGeom prst="ellipse">
            <a:avLst/>
          </a:prstGeom>
          <a:noFill/>
          <a:ln>
            <a:solidFill>
              <a:srgbClr val="79A52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79A52A"/>
                </a:solidFill>
                <a:effectLst/>
                <a:uLnTx/>
                <a:uFillTx/>
                <a:latin typeface="Calibri" panose="020F0502020204030204"/>
                <a:ea typeface="+mn-ea"/>
                <a:cs typeface="+mn-cs"/>
              </a:rPr>
              <a:t>Work as a dog sitter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744FE604-5B07-482B-A48C-45CD4FE0169C}"/>
              </a:ext>
            </a:extLst>
          </p:cNvPr>
          <p:cNvSpPr/>
          <p:nvPr/>
        </p:nvSpPr>
        <p:spPr>
          <a:xfrm>
            <a:off x="1370817" y="3180621"/>
            <a:ext cx="2042020" cy="1929282"/>
          </a:xfrm>
          <a:prstGeom prst="ellipse">
            <a:avLst/>
          </a:prstGeom>
          <a:noFill/>
          <a:ln>
            <a:solidFill>
              <a:srgbClr val="D800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D80011"/>
                </a:solidFill>
                <a:effectLst/>
                <a:uLnTx/>
                <a:uFillTx/>
                <a:latin typeface="Montserrat" panose="00000500000000000000" pitchFamily="2" charset="0"/>
                <a:ea typeface="+mn-ea"/>
                <a:cs typeface="+mn-cs"/>
              </a:rPr>
              <a:t>Walk every morning &amp; evening for at least 30 min regardless </a:t>
            </a:r>
            <a:r>
              <a:rPr lang="en-GB" sz="1400" dirty="0">
                <a:solidFill>
                  <a:srgbClr val="D80011"/>
                </a:solidFill>
                <a:latin typeface="Montserrat" panose="00000500000000000000" pitchFamily="2" charset="0"/>
              </a:rPr>
              <a:t>of</a:t>
            </a:r>
            <a:r>
              <a:rPr kumimoji="0" lang="en-GB" sz="1400" b="0" i="0" u="none" strike="noStrike" kern="1200" cap="none" spc="0" normalizeH="0" baseline="0" noProof="0" dirty="0">
                <a:ln>
                  <a:noFill/>
                </a:ln>
                <a:solidFill>
                  <a:srgbClr val="D80011"/>
                </a:solidFill>
                <a:effectLst/>
                <a:uLnTx/>
                <a:uFillTx/>
                <a:latin typeface="Montserrat" panose="00000500000000000000" pitchFamily="2" charset="0"/>
                <a:ea typeface="+mn-ea"/>
                <a:cs typeface="+mn-cs"/>
              </a:rPr>
              <a:t> weather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9" name="Oval 19">
            <a:extLst>
              <a:ext uri="{FF2B5EF4-FFF2-40B4-BE49-F238E27FC236}">
                <a16:creationId xmlns:a16="http://schemas.microsoft.com/office/drawing/2014/main" id="{744FE604-5B07-482B-A48C-45CD4FE0169C}"/>
              </a:ext>
            </a:extLst>
          </p:cNvPr>
          <p:cNvSpPr/>
          <p:nvPr/>
        </p:nvSpPr>
        <p:spPr>
          <a:xfrm>
            <a:off x="3786596" y="3733714"/>
            <a:ext cx="2042020" cy="1929282"/>
          </a:xfrm>
          <a:prstGeom prst="ellipse">
            <a:avLst/>
          </a:prstGeom>
          <a:noFill/>
          <a:ln>
            <a:solidFill>
              <a:srgbClr val="46BD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6BDFF"/>
                </a:solidFill>
                <a:effectLst/>
                <a:uLnTx/>
                <a:uFillTx/>
                <a:latin typeface="Montserrat" panose="00000500000000000000" pitchFamily="2" charset="0"/>
                <a:ea typeface="+mn-ea"/>
                <a:cs typeface="+mn-cs"/>
              </a:rPr>
              <a:t>Walk on all fours around your apartment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0" name="Oval 19">
            <a:extLst>
              <a:ext uri="{FF2B5EF4-FFF2-40B4-BE49-F238E27FC236}">
                <a16:creationId xmlns:a16="http://schemas.microsoft.com/office/drawing/2014/main" id="{744FE604-5B07-482B-A48C-45CD4FE0169C}"/>
              </a:ext>
            </a:extLst>
          </p:cNvPr>
          <p:cNvSpPr/>
          <p:nvPr/>
        </p:nvSpPr>
        <p:spPr>
          <a:xfrm>
            <a:off x="5770719" y="407418"/>
            <a:ext cx="2042020" cy="1929282"/>
          </a:xfrm>
          <a:prstGeom prst="ellipse">
            <a:avLst/>
          </a:prstGeom>
          <a:noFill/>
          <a:ln>
            <a:solidFill>
              <a:srgbClr val="46BD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6BDFF"/>
                </a:solidFill>
                <a:effectLst/>
                <a:uLnTx/>
                <a:uFillTx/>
                <a:latin typeface="Montserrat" panose="00000500000000000000" pitchFamily="2" charset="0"/>
                <a:ea typeface="+mn-ea"/>
                <a:cs typeface="+mn-cs"/>
              </a:rPr>
              <a:t>Baby-sit for your niece</a:t>
            </a:r>
            <a:r>
              <a:rPr kumimoji="0" lang="en-GB" sz="1400" b="0" i="0" u="none" strike="noStrike" kern="1200" cap="none" spc="0" normalizeH="0" noProof="0" dirty="0">
                <a:ln>
                  <a:noFill/>
                </a:ln>
                <a:solidFill>
                  <a:srgbClr val="46BDFF"/>
                </a:solidFill>
                <a:effectLst/>
                <a:uLnTx/>
                <a:uFillTx/>
                <a:latin typeface="Montserrat" panose="00000500000000000000" pitchFamily="2" charset="0"/>
                <a:ea typeface="+mn-ea"/>
                <a:cs typeface="+mn-cs"/>
              </a:rPr>
              <a:t> or </a:t>
            </a:r>
            <a:r>
              <a:rPr kumimoji="0" lang="en-GB" sz="1400" b="0" i="0" u="none" strike="noStrike" kern="1200" cap="none" spc="0" normalizeH="0" baseline="0" noProof="0" dirty="0">
                <a:ln>
                  <a:noFill/>
                </a:ln>
                <a:solidFill>
                  <a:srgbClr val="46BDFF"/>
                </a:solidFill>
                <a:effectLst/>
                <a:uLnTx/>
                <a:uFillTx/>
                <a:latin typeface="Montserrat" panose="00000500000000000000" pitchFamily="2" charset="0"/>
                <a:ea typeface="+mn-ea"/>
                <a:cs typeface="+mn-cs"/>
              </a:rPr>
              <a:t>nephew</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09E90416-1874-0884-ECCC-C26DBA42734F}"/>
              </a:ext>
            </a:extLst>
          </p:cNvPr>
          <p:cNvPicPr>
            <a:picLocks noChangeAspect="1"/>
          </p:cNvPicPr>
          <p:nvPr/>
        </p:nvPicPr>
        <p:blipFill>
          <a:blip r:embed="rId5">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pic>
        <p:nvPicPr>
          <p:cNvPr id="3" name="Picture 6" descr="Stanford Life Design Lab">
            <a:extLst>
              <a:ext uri="{FF2B5EF4-FFF2-40B4-BE49-F238E27FC236}">
                <a16:creationId xmlns:a16="http://schemas.microsoft.com/office/drawing/2014/main" id="{F2E2B989-1A32-69DD-613C-3113CAD0CA55}"/>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sp>
        <p:nvSpPr>
          <p:cNvPr id="7" name="Hexagon 6">
            <a:extLst>
              <a:ext uri="{FF2B5EF4-FFF2-40B4-BE49-F238E27FC236}">
                <a16:creationId xmlns:a16="http://schemas.microsoft.com/office/drawing/2014/main" id="{B7E95B01-CB1D-23F1-8598-AA601EB15772}"/>
              </a:ext>
            </a:extLst>
          </p:cNvPr>
          <p:cNvSpPr/>
          <p:nvPr/>
        </p:nvSpPr>
        <p:spPr>
          <a:xfrm>
            <a:off x="10431482" y="0"/>
            <a:ext cx="1760518" cy="1531938"/>
          </a:xfrm>
          <a:prstGeom prst="hexagon">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PROTOTYPE</a:t>
            </a:r>
          </a:p>
        </p:txBody>
      </p:sp>
    </p:spTree>
    <p:extLst>
      <p:ext uri="{BB962C8B-B14F-4D97-AF65-F5344CB8AC3E}">
        <p14:creationId xmlns:p14="http://schemas.microsoft.com/office/powerpoint/2010/main" val="165783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0" grpId="0" animBg="1"/>
      <p:bldP spid="9" grpId="0" animBg="1"/>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86A427A-8898-4DB8-95EC-CAA6DDDC35AE}"/>
              </a:ext>
            </a:extLst>
          </p:cNvPr>
          <p:cNvGrpSpPr/>
          <p:nvPr/>
        </p:nvGrpSpPr>
        <p:grpSpPr>
          <a:xfrm>
            <a:off x="6096000" y="1470242"/>
            <a:ext cx="5156850" cy="4767861"/>
            <a:chOff x="5304359" y="643448"/>
            <a:chExt cx="6220339" cy="6017649"/>
          </a:xfrm>
        </p:grpSpPr>
        <p:sp>
          <p:nvSpPr>
            <p:cNvPr id="5" name="Thought Bubble: Cloud 4">
              <a:extLst>
                <a:ext uri="{FF2B5EF4-FFF2-40B4-BE49-F238E27FC236}">
                  <a16:creationId xmlns:a16="http://schemas.microsoft.com/office/drawing/2014/main" id="{D8381834-E9CD-4F7B-8B0E-75A0D5B608AF}"/>
                </a:ext>
              </a:extLst>
            </p:cNvPr>
            <p:cNvSpPr/>
            <p:nvPr/>
          </p:nvSpPr>
          <p:spPr>
            <a:xfrm>
              <a:off x="6904572" y="643448"/>
              <a:ext cx="4620126" cy="3272589"/>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2060"/>
                  </a:solidFill>
                  <a:effectLst/>
                  <a:uLnTx/>
                  <a:uFillTx/>
                  <a:latin typeface="Montserrat" panose="00000500000000000000" pitchFamily="2" charset="0"/>
                  <a:ea typeface="+mn-ea"/>
                  <a:cs typeface="+mn-cs"/>
                </a:rPr>
                <a:t>How might I prototype sailing to Antarctica?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F74968E-0A61-40CD-9085-7984BE3F94F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304359" y="3677265"/>
              <a:ext cx="2983832" cy="2983832"/>
            </a:xfrm>
            <a:prstGeom prst="rect">
              <a:avLst/>
            </a:prstGeom>
          </p:spPr>
        </p:pic>
      </p:grpSp>
      <p:pic>
        <p:nvPicPr>
          <p:cNvPr id="16" name="Picture 10">
            <a:extLst>
              <a:ext uri="{FF2B5EF4-FFF2-40B4-BE49-F238E27FC236}">
                <a16:creationId xmlns:a16="http://schemas.microsoft.com/office/drawing/2014/main" id="{C100E10C-70EF-4952-B452-BB533A797A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Oval 16">
            <a:extLst>
              <a:ext uri="{FF2B5EF4-FFF2-40B4-BE49-F238E27FC236}">
                <a16:creationId xmlns:a16="http://schemas.microsoft.com/office/drawing/2014/main" id="{8B48BC04-68A4-4C43-81CB-0E60B102A02A}"/>
              </a:ext>
            </a:extLst>
          </p:cNvPr>
          <p:cNvSpPr/>
          <p:nvPr/>
        </p:nvSpPr>
        <p:spPr>
          <a:xfrm>
            <a:off x="711228" y="716617"/>
            <a:ext cx="2042020" cy="1929282"/>
          </a:xfrm>
          <a:prstGeom prst="ellipse">
            <a:avLst/>
          </a:prstGeom>
          <a:noFill/>
          <a:ln>
            <a:solidFill>
              <a:srgbClr val="56267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62672"/>
                </a:solidFill>
                <a:effectLst/>
                <a:uLnTx/>
                <a:uFillTx/>
                <a:latin typeface="Calibri" panose="020F0502020204030204"/>
                <a:ea typeface="+mn-ea"/>
                <a:cs typeface="+mn-cs"/>
              </a:rPr>
              <a:t>Spend a</a:t>
            </a:r>
            <a:r>
              <a:rPr kumimoji="0" lang="en-GB" sz="1800" b="0" i="0" u="none" strike="noStrike" kern="1200" cap="none" spc="0" normalizeH="0" noProof="0" dirty="0">
                <a:ln>
                  <a:noFill/>
                </a:ln>
                <a:solidFill>
                  <a:srgbClr val="562672"/>
                </a:solidFill>
                <a:effectLst/>
                <a:uLnTx/>
                <a:uFillTx/>
                <a:latin typeface="Calibri" panose="020F0502020204030204"/>
                <a:ea typeface="+mn-ea"/>
                <a:cs typeface="+mn-cs"/>
              </a:rPr>
              <a:t> weekend on a boat</a:t>
            </a:r>
            <a:endParaRPr kumimoji="0" lang="en-GB" sz="1800" b="0" i="0" u="none" strike="noStrike" kern="1200" cap="none" spc="0" normalizeH="0" baseline="0" noProof="0" dirty="0">
              <a:ln>
                <a:noFill/>
              </a:ln>
              <a:solidFill>
                <a:srgbClr val="562672"/>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73EB29F1-0C1B-4F29-86E1-5ABF0BAE55EA}"/>
              </a:ext>
            </a:extLst>
          </p:cNvPr>
          <p:cNvSpPr/>
          <p:nvPr/>
        </p:nvSpPr>
        <p:spPr>
          <a:xfrm>
            <a:off x="3513165" y="1251339"/>
            <a:ext cx="2042020" cy="1929282"/>
          </a:xfrm>
          <a:prstGeom prst="ellipse">
            <a:avLst/>
          </a:prstGeom>
          <a:noFill/>
          <a:ln>
            <a:solidFill>
              <a:srgbClr val="79A52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noProof="0" dirty="0">
                <a:solidFill>
                  <a:srgbClr val="79A52A"/>
                </a:solidFill>
                <a:latin typeface="Calibri" panose="020F0502020204030204"/>
              </a:rPr>
              <a:t>Expose yourself to extreme cold</a:t>
            </a:r>
            <a:endParaRPr kumimoji="0" lang="en-GB" sz="1800" b="0" i="0" u="none" strike="noStrike" kern="1200" cap="none" spc="0" normalizeH="0" baseline="0" noProof="0" dirty="0">
              <a:ln>
                <a:noFill/>
              </a:ln>
              <a:solidFill>
                <a:srgbClr val="79A52A"/>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744FE604-5B07-482B-A48C-45CD4FE0169C}"/>
              </a:ext>
            </a:extLst>
          </p:cNvPr>
          <p:cNvSpPr/>
          <p:nvPr/>
        </p:nvSpPr>
        <p:spPr>
          <a:xfrm>
            <a:off x="1342606" y="3180621"/>
            <a:ext cx="2042020" cy="1929282"/>
          </a:xfrm>
          <a:prstGeom prst="ellipse">
            <a:avLst/>
          </a:prstGeom>
          <a:noFill/>
          <a:ln>
            <a:solidFill>
              <a:srgbClr val="D800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D80011"/>
                </a:solidFill>
                <a:effectLst/>
                <a:uLnTx/>
                <a:uFillTx/>
                <a:latin typeface="Montserrat" panose="00000500000000000000" pitchFamily="2" charset="0"/>
                <a:ea typeface="+mn-ea"/>
                <a:cs typeface="+mn-cs"/>
              </a:rPr>
              <a:t>Eat</a:t>
            </a:r>
            <a:r>
              <a:rPr kumimoji="0" lang="en-GB" sz="1400" b="0" i="0" u="none" strike="noStrike" kern="1200" cap="none" spc="0" normalizeH="0" noProof="0" dirty="0">
                <a:ln>
                  <a:noFill/>
                </a:ln>
                <a:solidFill>
                  <a:srgbClr val="D80011"/>
                </a:solidFill>
                <a:effectLst/>
                <a:uLnTx/>
                <a:uFillTx/>
                <a:latin typeface="Montserrat" panose="00000500000000000000" pitchFamily="2" charset="0"/>
                <a:ea typeface="+mn-ea"/>
                <a:cs typeface="+mn-cs"/>
              </a:rPr>
              <a:t> </a:t>
            </a:r>
            <a:r>
              <a:rPr kumimoji="0" lang="en-GB" sz="1400" b="0" i="0" u="none" strike="noStrike" kern="1200" cap="none" spc="0" normalizeH="0" baseline="0" noProof="0" dirty="0">
                <a:ln>
                  <a:noFill/>
                </a:ln>
                <a:solidFill>
                  <a:srgbClr val="D80011"/>
                </a:solidFill>
                <a:effectLst/>
                <a:uLnTx/>
                <a:uFillTx/>
                <a:latin typeface="Montserrat" panose="00000500000000000000" pitchFamily="2" charset="0"/>
                <a:ea typeface="+mn-ea"/>
                <a:cs typeface="+mn-cs"/>
              </a:rPr>
              <a:t>canned food for a week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9" name="Oval 19">
            <a:extLst>
              <a:ext uri="{FF2B5EF4-FFF2-40B4-BE49-F238E27FC236}">
                <a16:creationId xmlns:a16="http://schemas.microsoft.com/office/drawing/2014/main" id="{744FE604-5B07-482B-A48C-45CD4FE0169C}"/>
              </a:ext>
            </a:extLst>
          </p:cNvPr>
          <p:cNvSpPr/>
          <p:nvPr/>
        </p:nvSpPr>
        <p:spPr>
          <a:xfrm>
            <a:off x="3796902" y="3873974"/>
            <a:ext cx="2042020" cy="1929282"/>
          </a:xfrm>
          <a:prstGeom prst="ellipse">
            <a:avLst/>
          </a:prstGeom>
          <a:noFill/>
          <a:ln>
            <a:solidFill>
              <a:srgbClr val="46BD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6BDFF"/>
                </a:solidFill>
                <a:effectLst/>
                <a:uLnTx/>
                <a:uFillTx/>
                <a:latin typeface="Montserrat" panose="00000500000000000000" pitchFamily="2" charset="0"/>
                <a:ea typeface="+mn-ea"/>
                <a:cs typeface="+mn-cs"/>
              </a:rPr>
              <a:t>3D</a:t>
            </a:r>
            <a:r>
              <a:rPr lang="en-GB" sz="1400" dirty="0">
                <a:solidFill>
                  <a:srgbClr val="46BDFF"/>
                </a:solidFill>
                <a:latin typeface="Montserrat" panose="00000500000000000000" pitchFamily="2" charset="0"/>
              </a:rPr>
              <a:t>/Imax movie of Antarctica</a:t>
            </a:r>
            <a:endParaRPr kumimoji="0" lang="en-GB" sz="1400" b="0" i="0" u="none" strike="noStrike" kern="1200" cap="none" spc="0" normalizeH="0" baseline="0" noProof="0" dirty="0">
              <a:ln>
                <a:noFill/>
              </a:ln>
              <a:solidFill>
                <a:srgbClr val="46BDFF"/>
              </a:solidFill>
              <a:effectLst/>
              <a:uLnTx/>
              <a:uFillTx/>
              <a:latin typeface="Montserrat"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0" name="Oval 19">
            <a:extLst>
              <a:ext uri="{FF2B5EF4-FFF2-40B4-BE49-F238E27FC236}">
                <a16:creationId xmlns:a16="http://schemas.microsoft.com/office/drawing/2014/main" id="{744FE604-5B07-482B-A48C-45CD4FE0169C}"/>
              </a:ext>
            </a:extLst>
          </p:cNvPr>
          <p:cNvSpPr/>
          <p:nvPr/>
        </p:nvSpPr>
        <p:spPr>
          <a:xfrm>
            <a:off x="5860800" y="324507"/>
            <a:ext cx="2042020" cy="1929282"/>
          </a:xfrm>
          <a:prstGeom prst="ellipse">
            <a:avLst/>
          </a:prstGeom>
          <a:noFill/>
          <a:ln>
            <a:solidFill>
              <a:srgbClr val="46BD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rgbClr val="46BDFF"/>
                </a:solidFill>
                <a:latin typeface="Montserrat" panose="00000500000000000000" pitchFamily="2" charset="0"/>
              </a:rPr>
              <a:t>Eat poorly cooked fish</a:t>
            </a:r>
            <a:endParaRPr kumimoji="0" lang="en-GB" sz="1400" b="0" i="0" u="none" strike="noStrike" kern="1200" cap="none" spc="0" normalizeH="0" baseline="0" noProof="0" dirty="0">
              <a:ln>
                <a:noFill/>
              </a:ln>
              <a:solidFill>
                <a:srgbClr val="46BDFF"/>
              </a:solidFill>
              <a:effectLst/>
              <a:uLnTx/>
              <a:uFillTx/>
              <a:latin typeface="Montserrat"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DDE5C62E-5716-24E4-EB57-3246842A2976}"/>
              </a:ext>
            </a:extLst>
          </p:cNvPr>
          <p:cNvPicPr>
            <a:picLocks noChangeAspect="1"/>
          </p:cNvPicPr>
          <p:nvPr/>
        </p:nvPicPr>
        <p:blipFill>
          <a:blip r:embed="rId5">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pic>
        <p:nvPicPr>
          <p:cNvPr id="3" name="Picture 6" descr="Stanford Life Design Lab">
            <a:extLst>
              <a:ext uri="{FF2B5EF4-FFF2-40B4-BE49-F238E27FC236}">
                <a16:creationId xmlns:a16="http://schemas.microsoft.com/office/drawing/2014/main" id="{063CBE14-715A-D53D-BFF6-564B8834BA51}"/>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sp>
        <p:nvSpPr>
          <p:cNvPr id="7" name="Hexagon 6">
            <a:extLst>
              <a:ext uri="{FF2B5EF4-FFF2-40B4-BE49-F238E27FC236}">
                <a16:creationId xmlns:a16="http://schemas.microsoft.com/office/drawing/2014/main" id="{26842025-B60D-DE04-B706-B1500C5DC24A}"/>
              </a:ext>
            </a:extLst>
          </p:cNvPr>
          <p:cNvSpPr/>
          <p:nvPr/>
        </p:nvSpPr>
        <p:spPr>
          <a:xfrm>
            <a:off x="10498031" y="89135"/>
            <a:ext cx="1760518" cy="1531938"/>
          </a:xfrm>
          <a:prstGeom prst="hexagon">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PROTOTYPE</a:t>
            </a:r>
          </a:p>
        </p:txBody>
      </p:sp>
    </p:spTree>
    <p:extLst>
      <p:ext uri="{BB962C8B-B14F-4D97-AF65-F5344CB8AC3E}">
        <p14:creationId xmlns:p14="http://schemas.microsoft.com/office/powerpoint/2010/main" val="403205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0" grpId="0" animBg="1"/>
      <p:bldP spid="9" grpId="0" animBg="1"/>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F26C2-0E74-62F8-FAD8-1BAA824C87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B329ECF-F3F3-5612-0B7F-AE1681F1A607}"/>
              </a:ext>
            </a:extLst>
          </p:cNvPr>
          <p:cNvSpPr/>
          <p:nvPr/>
        </p:nvSpPr>
        <p:spPr>
          <a:xfrm>
            <a:off x="5994906" y="3227041"/>
            <a:ext cx="223138" cy="300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3" name="Picture 10">
            <a:extLst>
              <a:ext uri="{FF2B5EF4-FFF2-40B4-BE49-F238E27FC236}">
                <a16:creationId xmlns:a16="http://schemas.microsoft.com/office/drawing/2014/main" id="{7EB3379B-7C56-27C7-1566-EB0947775A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85" y="575247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B63F3F05-190C-ABBB-414C-D5CA14F72F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45" y="5473700"/>
            <a:ext cx="1790700" cy="1384300"/>
          </a:xfrm>
          <a:prstGeom prst="rect">
            <a:avLst/>
          </a:prstGeom>
        </p:spPr>
      </p:pic>
      <p:sp>
        <p:nvSpPr>
          <p:cNvPr id="7" name="Rectangle 1">
            <a:extLst>
              <a:ext uri="{FF2B5EF4-FFF2-40B4-BE49-F238E27FC236}">
                <a16:creationId xmlns:a16="http://schemas.microsoft.com/office/drawing/2014/main" id="{D62E64E3-B944-D7B7-13A5-422A38422459}"/>
              </a:ext>
            </a:extLst>
          </p:cNvPr>
          <p:cNvSpPr txBox="1">
            <a:spLocks noChangeArrowheads="1"/>
          </p:cNvSpPr>
          <p:nvPr/>
        </p:nvSpPr>
        <p:spPr>
          <a:xfrm>
            <a:off x="1038008" y="892481"/>
            <a:ext cx="8270736"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WORKBOOK _ PAGES 13 &amp; 14</a:t>
            </a:r>
          </a:p>
        </p:txBody>
      </p:sp>
      <p:sp>
        <p:nvSpPr>
          <p:cNvPr id="8" name="Google Shape;352;p11">
            <a:extLst>
              <a:ext uri="{FF2B5EF4-FFF2-40B4-BE49-F238E27FC236}">
                <a16:creationId xmlns:a16="http://schemas.microsoft.com/office/drawing/2014/main" id="{784829B2-7EA8-B934-9991-E722F0F00535}"/>
              </a:ext>
            </a:extLst>
          </p:cNvPr>
          <p:cNvSpPr txBox="1"/>
          <p:nvPr/>
        </p:nvSpPr>
        <p:spPr>
          <a:xfrm>
            <a:off x="1670229" y="2679444"/>
            <a:ext cx="8267478" cy="216978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ea typeface="+mn-ea"/>
                <a:cs typeface="Gill Sans"/>
                <a:sym typeface="Arial"/>
              </a:rPr>
              <a:t>REFLECTION_MODULE 2 </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Turn</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to</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pages</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13 &amp; 14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of</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your</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Career</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Transition</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Workbook</a:t>
            </a:r>
            <a:endPar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endParaRP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endPar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endParaRPr>
          </a:p>
        </p:txBody>
      </p:sp>
      <p:pic>
        <p:nvPicPr>
          <p:cNvPr id="9" name="Graphic 8" descr="Open book outline">
            <a:extLst>
              <a:ext uri="{FF2B5EF4-FFF2-40B4-BE49-F238E27FC236}">
                <a16:creationId xmlns:a16="http://schemas.microsoft.com/office/drawing/2014/main" id="{46FD0210-B17A-AF43-E66B-33E4427ADA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6179" y="1399102"/>
            <a:ext cx="2365234" cy="2365234"/>
          </a:xfrm>
          <a:prstGeom prst="rect">
            <a:avLst/>
          </a:prstGeom>
        </p:spPr>
      </p:pic>
      <p:pic>
        <p:nvPicPr>
          <p:cNvPr id="10" name="Graphic 9" descr="Marker with solid fill">
            <a:extLst>
              <a:ext uri="{FF2B5EF4-FFF2-40B4-BE49-F238E27FC236}">
                <a16:creationId xmlns:a16="http://schemas.microsoft.com/office/drawing/2014/main" id="{63BA1E2E-548F-A16D-C6B0-A6DEADB9486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573" y="2246383"/>
            <a:ext cx="914400" cy="914400"/>
          </a:xfrm>
          <a:prstGeom prst="rect">
            <a:avLst/>
          </a:prstGeom>
        </p:spPr>
      </p:pic>
    </p:spTree>
    <p:extLst>
      <p:ext uri="{BB962C8B-B14F-4D97-AF65-F5344CB8AC3E}">
        <p14:creationId xmlns:p14="http://schemas.microsoft.com/office/powerpoint/2010/main" val="37773657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1D987-A925-3C64-DC3B-4EC7B16BDAE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9A778D1-071D-A8CB-3B13-D9EABD5083DC}"/>
              </a:ext>
            </a:extLst>
          </p:cNvPr>
          <p:cNvSpPr/>
          <p:nvPr/>
        </p:nvSpPr>
        <p:spPr>
          <a:xfrm>
            <a:off x="5994906" y="3227041"/>
            <a:ext cx="223138" cy="30008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3" name="Picture 10">
            <a:extLst>
              <a:ext uri="{FF2B5EF4-FFF2-40B4-BE49-F238E27FC236}">
                <a16:creationId xmlns:a16="http://schemas.microsoft.com/office/drawing/2014/main" id="{52DAF356-3F8A-A9AF-99CF-59F21C8381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85" y="575247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09245A23-8F46-C471-15A4-8AD10ADED6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45" y="5473700"/>
            <a:ext cx="1790700" cy="1384300"/>
          </a:xfrm>
          <a:prstGeom prst="rect">
            <a:avLst/>
          </a:prstGeom>
        </p:spPr>
      </p:pic>
      <p:sp>
        <p:nvSpPr>
          <p:cNvPr id="8" name="Google Shape;352;p11">
            <a:extLst>
              <a:ext uri="{FF2B5EF4-FFF2-40B4-BE49-F238E27FC236}">
                <a16:creationId xmlns:a16="http://schemas.microsoft.com/office/drawing/2014/main" id="{72A160B5-D735-CC2B-21EB-22AF85DC9B43}"/>
              </a:ext>
            </a:extLst>
          </p:cNvPr>
          <p:cNvSpPr txBox="1"/>
          <p:nvPr/>
        </p:nvSpPr>
        <p:spPr>
          <a:xfrm>
            <a:off x="1377773" y="288425"/>
            <a:ext cx="8267478" cy="216978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ea typeface="+mn-ea"/>
                <a:cs typeface="Gill Sans"/>
                <a:sym typeface="Arial"/>
              </a:rPr>
              <a:t>REFLECTION_MODULE 2 </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Turn</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to</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pages</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13 &amp; 14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of</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Career</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Transition</a:t>
            </a:r>
            <a:r>
              <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ea typeface="+mn-ea"/>
                <a:cs typeface="Gill Sans"/>
                <a:sym typeface="Arial"/>
              </a:rPr>
              <a:t>Workbook</a:t>
            </a:r>
            <a:endPar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endParaRP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endParaRPr kumimoji="0" lang="es-ES" sz="2500" b="0" i="0" u="none" strike="noStrike" kern="0" cap="none" spc="0" normalizeH="0" baseline="0" noProof="0" dirty="0">
              <a:ln>
                <a:noFill/>
              </a:ln>
              <a:solidFill>
                <a:srgbClr val="0033A0"/>
              </a:solidFill>
              <a:effectLst/>
              <a:uLnTx/>
              <a:uFillTx/>
              <a:latin typeface="Gill Sans"/>
              <a:ea typeface="+mn-ea"/>
              <a:cs typeface="Gill Sans"/>
              <a:sym typeface="Arial"/>
            </a:endParaRPr>
          </a:p>
        </p:txBody>
      </p:sp>
      <p:pic>
        <p:nvPicPr>
          <p:cNvPr id="9" name="Graphic 8" descr="Open book outline">
            <a:extLst>
              <a:ext uri="{FF2B5EF4-FFF2-40B4-BE49-F238E27FC236}">
                <a16:creationId xmlns:a16="http://schemas.microsoft.com/office/drawing/2014/main" id="{FE3E3B66-6C2C-64A4-1750-D47803A2DC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6179" y="1399102"/>
            <a:ext cx="2365234" cy="2365234"/>
          </a:xfrm>
          <a:prstGeom prst="rect">
            <a:avLst/>
          </a:prstGeom>
        </p:spPr>
      </p:pic>
      <p:pic>
        <p:nvPicPr>
          <p:cNvPr id="10" name="Graphic 9" descr="Marker with solid fill">
            <a:extLst>
              <a:ext uri="{FF2B5EF4-FFF2-40B4-BE49-F238E27FC236}">
                <a16:creationId xmlns:a16="http://schemas.microsoft.com/office/drawing/2014/main" id="{DA794D67-6689-4738-2627-DE74869BEE6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4913" y="-7241"/>
            <a:ext cx="914400" cy="914400"/>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C23179F6-8786-EDA1-28EF-081E1A012AFD}"/>
              </a:ext>
            </a:extLst>
          </p:cNvPr>
          <p:cNvPicPr>
            <a:picLocks noChangeAspect="1"/>
          </p:cNvPicPr>
          <p:nvPr/>
        </p:nvPicPr>
        <p:blipFill>
          <a:blip r:embed="rId9">
            <a:extLst>
              <a:ext uri="{28A0092B-C50C-407E-A947-70E740481C1C}">
                <a14:useLocalDpi xmlns:a14="http://schemas.microsoft.com/office/drawing/2010/main" val="0"/>
              </a:ext>
            </a:extLst>
          </a:blip>
          <a:srcRect l="24924" t="46919" r="21627" b="22508"/>
          <a:stretch/>
        </p:blipFill>
        <p:spPr>
          <a:xfrm>
            <a:off x="1348212" y="1496951"/>
            <a:ext cx="5931805" cy="2120616"/>
          </a:xfrm>
          <a:prstGeom prst="rect">
            <a:avLst/>
          </a:prstGeom>
        </p:spPr>
      </p:pic>
      <p:pic>
        <p:nvPicPr>
          <p:cNvPr id="11" name="Picture 10" descr="A screenshot of a computer&#10;&#10;Description automatically generated">
            <a:extLst>
              <a:ext uri="{FF2B5EF4-FFF2-40B4-BE49-F238E27FC236}">
                <a16:creationId xmlns:a16="http://schemas.microsoft.com/office/drawing/2014/main" id="{931125EA-F8B7-B21C-0C15-DD6D6D8494AE}"/>
              </a:ext>
            </a:extLst>
          </p:cNvPr>
          <p:cNvPicPr>
            <a:picLocks noChangeAspect="1"/>
          </p:cNvPicPr>
          <p:nvPr/>
        </p:nvPicPr>
        <p:blipFill>
          <a:blip r:embed="rId10">
            <a:extLst>
              <a:ext uri="{28A0092B-C50C-407E-A947-70E740481C1C}">
                <a14:useLocalDpi xmlns:a14="http://schemas.microsoft.com/office/drawing/2010/main" val="0"/>
              </a:ext>
            </a:extLst>
          </a:blip>
          <a:srcRect l="18846" t="37647" r="27842" b="9427"/>
          <a:stretch/>
        </p:blipFill>
        <p:spPr>
          <a:xfrm>
            <a:off x="1276070" y="3476017"/>
            <a:ext cx="6076088" cy="3770063"/>
          </a:xfrm>
          <a:prstGeom prst="rect">
            <a:avLst/>
          </a:prstGeom>
        </p:spPr>
      </p:pic>
    </p:spTree>
    <p:extLst>
      <p:ext uri="{BB962C8B-B14F-4D97-AF65-F5344CB8AC3E}">
        <p14:creationId xmlns:p14="http://schemas.microsoft.com/office/powerpoint/2010/main" val="581311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27232BB7-7354-BEC0-CD7D-9556B71063A4}"/>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3708DBBD-E9D6-17B6-D7FC-C1A33148593C}"/>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52" name="Google Shape;352;p11">
            <a:extLst>
              <a:ext uri="{FF2B5EF4-FFF2-40B4-BE49-F238E27FC236}">
                <a16:creationId xmlns:a16="http://schemas.microsoft.com/office/drawing/2014/main" id="{67E622BE-B8E2-F6DA-B9D2-2CC53B19F256}"/>
              </a:ext>
            </a:extLst>
          </p:cNvPr>
          <p:cNvSpPr txBox="1"/>
          <p:nvPr/>
        </p:nvSpPr>
        <p:spPr>
          <a:xfrm>
            <a:off x="1271645" y="448158"/>
            <a:ext cx="8267478" cy="147728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ea typeface="+mn-ea"/>
                <a:cs typeface="Gill Sans"/>
                <a:sym typeface="Arial"/>
              </a:rPr>
              <a:t>REFLECTION_MODULE 2_ PAGES 13 &amp; 14</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lang="es-ES" sz="2500" b="1" kern="0" dirty="0">
                <a:solidFill>
                  <a:srgbClr val="0033A0"/>
                </a:solidFill>
                <a:latin typeface="Gill Sans"/>
                <a:cs typeface="Gill Sans"/>
                <a:sym typeface="Arial"/>
              </a:rPr>
              <a:t>	</a:t>
            </a:r>
            <a:r>
              <a:rPr lang="es-ES" sz="2500" b="1" kern="0" dirty="0">
                <a:solidFill>
                  <a:srgbClr val="46BDFF"/>
                </a:solidFill>
                <a:latin typeface="Gill Sans"/>
                <a:cs typeface="Gill Sans"/>
                <a:sym typeface="Arial"/>
              </a:rPr>
              <a:t>KEEP YOUR OWN TIMING_10 </a:t>
            </a:r>
            <a:r>
              <a:rPr kumimoji="0" lang="es-ES" sz="2500" b="1" i="0" u="none" strike="noStrike" kern="0" cap="none" spc="0" normalizeH="0" baseline="0" noProof="0" dirty="0">
                <a:ln>
                  <a:noFill/>
                </a:ln>
                <a:solidFill>
                  <a:srgbClr val="46BDFF"/>
                </a:solidFill>
                <a:effectLst/>
                <a:uLnTx/>
                <a:uFillTx/>
                <a:latin typeface="Gill Sans"/>
                <a:ea typeface="+mn-ea"/>
                <a:cs typeface="Gill Sans"/>
                <a:sym typeface="Arial"/>
              </a:rPr>
              <a:t>MIN TOTAL</a:t>
            </a:r>
            <a:endParaRPr kumimoji="0" lang="es-ES" sz="2500" b="0" i="0" u="none" strike="noStrike" kern="0" cap="none" spc="0" normalizeH="0" baseline="0" noProof="0" dirty="0">
              <a:ln>
                <a:noFill/>
              </a:ln>
              <a:solidFill>
                <a:srgbClr val="46BDFF"/>
              </a:solidFill>
              <a:effectLst/>
              <a:uLnTx/>
              <a:uFillTx/>
              <a:latin typeface="Gill Sans"/>
              <a:ea typeface="+mn-ea"/>
              <a:cs typeface="Gill Sans"/>
              <a:sym typeface="Arial"/>
            </a:endParaRPr>
          </a:p>
        </p:txBody>
      </p:sp>
      <p:pic>
        <p:nvPicPr>
          <p:cNvPr id="4" name="Graphic 3" descr="Marker with solid fill">
            <a:extLst>
              <a:ext uri="{FF2B5EF4-FFF2-40B4-BE49-F238E27FC236}">
                <a16:creationId xmlns:a16="http://schemas.microsoft.com/office/drawing/2014/main" id="{812E4219-C69A-0CA6-F467-DB594C18E6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7156" y="161293"/>
            <a:ext cx="914400" cy="914400"/>
          </a:xfrm>
          <a:prstGeom prst="rect">
            <a:avLst/>
          </a:prstGeom>
        </p:spPr>
      </p:pic>
      <mc:AlternateContent xmlns:mc="http://schemas.openxmlformats.org/markup-compatibility/2006">
        <mc:Choice xmlns:we="http://schemas.microsoft.com/office/webextensions/webextension/2010/11" xmlns:pca="http://schemas.microsoft.com/office/powerpoint/2013/contentapp" Requires="we pca">
          <p:graphicFrame>
            <p:nvGraphicFramePr>
              <p:cNvPr id="17" name="Add-in 16">
                <a:extLst>
                  <a:ext uri="{FF2B5EF4-FFF2-40B4-BE49-F238E27FC236}">
                    <a16:creationId xmlns:a16="http://schemas.microsoft.com/office/drawing/2014/main" id="{3D8201F9-EC5B-85B2-D263-AA954E5951C9}"/>
                  </a:ext>
                </a:extLst>
              </p:cNvPr>
              <p:cNvGraphicFramePr>
                <a:graphicFrameLocks noGrp="1"/>
              </p:cNvGraphicFramePr>
              <p:nvPr>
                <p:extLst>
                  <p:ext uri="{D42A27DB-BD31-4B8C-83A1-F6EECF244321}">
                    <p14:modId xmlns:p14="http://schemas.microsoft.com/office/powerpoint/2010/main" val="2154682143"/>
                  </p:ext>
                </p:extLst>
              </p:nvPr>
            </p:nvGraphicFramePr>
            <p:xfrm>
              <a:off x="2652877" y="1819758"/>
              <a:ext cx="6606942" cy="3290456"/>
            </p:xfrm>
            <a:graphic>
              <a:graphicData uri="http://schemas.microsoft.com/office/webextensions/webextension/2010/11">
                <we:webextensionref xmlns:we="http://schemas.microsoft.com/office/webextensions/webextension/2010/11" xmlns:r="http://schemas.openxmlformats.org/officeDocument/2006/relationships" r:id="rId6"/>
              </a:graphicData>
            </a:graphic>
          </p:graphicFrame>
        </mc:Choice>
        <mc:Fallback>
          <p:pic>
            <p:nvPicPr>
              <p:cNvPr id="17" name="Add-in 16">
                <a:extLst>
                  <a:ext uri="{FF2B5EF4-FFF2-40B4-BE49-F238E27FC236}">
                    <a16:creationId xmlns:a16="http://schemas.microsoft.com/office/drawing/2014/main" id="{3D8201F9-EC5B-85B2-D263-AA954E5951C9}"/>
                  </a:ext>
                </a:extLst>
              </p:cNvPr>
              <p:cNvPicPr>
                <a:picLocks noGrp="1" noRot="1" noChangeAspect="1" noMove="1" noResize="1" noEditPoints="1" noAdjustHandles="1" noChangeArrowheads="1" noChangeShapeType="1"/>
              </p:cNvPicPr>
              <p:nvPr/>
            </p:nvPicPr>
            <p:blipFill>
              <a:blip r:embed="rId7"/>
              <a:stretch>
                <a:fillRect/>
              </a:stretch>
            </p:blipFill>
            <p:spPr>
              <a:xfrm>
                <a:off x="2652877" y="1819758"/>
                <a:ext cx="6606942" cy="3290456"/>
              </a:xfrm>
              <a:prstGeom prst="rect">
                <a:avLst/>
              </a:prstGeom>
            </p:spPr>
          </p:pic>
        </mc:Fallback>
      </mc:AlternateContent>
      <p:sp>
        <p:nvSpPr>
          <p:cNvPr id="3" name="Rectangle 1">
            <a:extLst>
              <a:ext uri="{FF2B5EF4-FFF2-40B4-BE49-F238E27FC236}">
                <a16:creationId xmlns:a16="http://schemas.microsoft.com/office/drawing/2014/main" id="{614C2ACE-34C9-2751-21D4-F4E8049B1AD2}"/>
              </a:ext>
            </a:extLst>
          </p:cNvPr>
          <p:cNvSpPr txBox="1">
            <a:spLocks noChangeArrowheads="1"/>
          </p:cNvSpPr>
          <p:nvPr/>
        </p:nvSpPr>
        <p:spPr>
          <a:xfrm>
            <a:off x="3253545" y="5263910"/>
            <a:ext cx="4303678"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1. How might you prototype… 1 to 3 things you are curious to test. </a:t>
            </a:r>
            <a:r>
              <a:rPr lang="en-US" sz="2800" dirty="0">
                <a:solidFill>
                  <a:srgbClr val="00AFF0"/>
                </a:solidFill>
                <a:latin typeface="Montserrat" panose="00000500000000000000" pitchFamily="2" charset="0"/>
                <a:ea typeface="ヒラギノ角ゴ ProN W3" charset="0"/>
                <a:cs typeface="Neutraface2Text-Bold"/>
              </a:rPr>
              <a:t> </a:t>
            </a:r>
            <a:endParaRPr kumimoji="0" lang="en-US" sz="2800"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endParaRPr>
          </a:p>
        </p:txBody>
      </p:sp>
      <p:sp>
        <p:nvSpPr>
          <p:cNvPr id="6" name="Rectangle 1">
            <a:extLst>
              <a:ext uri="{FF2B5EF4-FFF2-40B4-BE49-F238E27FC236}">
                <a16:creationId xmlns:a16="http://schemas.microsoft.com/office/drawing/2014/main" id="{0C8F1C50-B3E2-14D7-8B53-AEED42833122}"/>
              </a:ext>
            </a:extLst>
          </p:cNvPr>
          <p:cNvSpPr txBox="1">
            <a:spLocks noChangeArrowheads="1"/>
          </p:cNvSpPr>
          <p:nvPr/>
        </p:nvSpPr>
        <p:spPr>
          <a:xfrm>
            <a:off x="7888322" y="5263910"/>
            <a:ext cx="4303678" cy="2949454"/>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2. List s</a:t>
            </a:r>
            <a:r>
              <a:rPr lang="en-US" sz="2800" dirty="0">
                <a:solidFill>
                  <a:srgbClr val="00AFF0"/>
                </a:solidFill>
                <a:latin typeface="Montserrat" panose="00000500000000000000" pitchFamily="2" charset="0"/>
                <a:ea typeface="ヒラギノ角ゴ ProN W3" charset="0"/>
                <a:cs typeface="Neutraface2Text-Bold"/>
              </a:rPr>
              <a:t>mall, easy actions to test the prototypes </a:t>
            </a:r>
            <a:endParaRPr kumimoji="0" lang="en-US" sz="2800"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endParaRPr>
          </a:p>
        </p:txBody>
      </p:sp>
      <p:pic>
        <p:nvPicPr>
          <p:cNvPr id="2" name="Graphic 1" descr="Stopwatch with solid fill">
            <a:extLst>
              <a:ext uri="{FF2B5EF4-FFF2-40B4-BE49-F238E27FC236}">
                <a16:creationId xmlns:a16="http://schemas.microsoft.com/office/drawing/2014/main" id="{0662B870-00B8-2DA6-2F2F-006818C793B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71645" y="905358"/>
            <a:ext cx="914400" cy="914400"/>
          </a:xfrm>
          <a:prstGeom prst="rect">
            <a:avLst/>
          </a:prstGeom>
        </p:spPr>
      </p:pic>
      <p:pic>
        <p:nvPicPr>
          <p:cNvPr id="7" name="Online Media 6" descr="Theme - Eternal Sunshine of the Spotless Mind (1 hour extended)">
            <a:hlinkClick r:id="" action="ppaction://media"/>
            <a:extLst>
              <a:ext uri="{FF2B5EF4-FFF2-40B4-BE49-F238E27FC236}">
                <a16:creationId xmlns:a16="http://schemas.microsoft.com/office/drawing/2014/main" id="{D0031FF6-75E1-A933-E058-E01F253247B8}"/>
              </a:ext>
            </a:extLst>
          </p:cNvPr>
          <p:cNvPicPr>
            <a:picLocks noRot="1" noChangeAspect="1"/>
          </p:cNvPicPr>
          <p:nvPr>
            <a:videoFile r:link="rId1"/>
          </p:nvPr>
        </p:nvPicPr>
        <p:blipFill>
          <a:blip r:embed="rId10"/>
          <a:stretch>
            <a:fillRect/>
          </a:stretch>
        </p:blipFill>
        <p:spPr>
          <a:xfrm>
            <a:off x="27139" y="5694947"/>
            <a:ext cx="2058501" cy="1163053"/>
          </a:xfrm>
          <a:prstGeom prst="rect">
            <a:avLst/>
          </a:prstGeom>
        </p:spPr>
      </p:pic>
      <p:sp>
        <p:nvSpPr>
          <p:cNvPr id="5" name="Rectangle 1">
            <a:extLst>
              <a:ext uri="{FF2B5EF4-FFF2-40B4-BE49-F238E27FC236}">
                <a16:creationId xmlns:a16="http://schemas.microsoft.com/office/drawing/2014/main" id="{301077C7-1DFB-0E47-5FBC-5D67EAF04DE7}"/>
              </a:ext>
            </a:extLst>
          </p:cNvPr>
          <p:cNvSpPr txBox="1">
            <a:spLocks noChangeArrowheads="1"/>
          </p:cNvSpPr>
          <p:nvPr/>
        </p:nvSpPr>
        <p:spPr>
          <a:xfrm>
            <a:off x="267622" y="4182241"/>
            <a:ext cx="2385255" cy="1325908"/>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000066"/>
                </a:solidFill>
                <a:effectLst/>
                <a:uLnTx/>
                <a:uFillTx/>
                <a:latin typeface="Montserrat" panose="00000500000000000000" pitchFamily="2" charset="0"/>
                <a:ea typeface="ヒラギノ角ゴ ProN W3" charset="0"/>
                <a:cs typeface="Neutraface2Text-Bold"/>
              </a:rPr>
              <a:t>Theme song from movie “Eternal Sunshine of the Spotless Mind”  </a:t>
            </a:r>
            <a:r>
              <a:rPr lang="en-US" sz="1600" dirty="0">
                <a:solidFill>
                  <a:srgbClr val="000066"/>
                </a:solidFill>
                <a:latin typeface="Montserrat" panose="00000500000000000000" pitchFamily="2" charset="0"/>
                <a:ea typeface="ヒラギノ角ゴ ProN W3" charset="0"/>
                <a:cs typeface="Neutraface2Text-Bold"/>
              </a:rPr>
              <a:t> </a:t>
            </a:r>
            <a:endParaRPr kumimoji="0" lang="en-US" sz="1600" b="0" i="0" u="none" strike="noStrike" kern="1200" cap="none" spc="0" normalizeH="0" baseline="0" noProof="0" dirty="0">
              <a:ln>
                <a:noFill/>
              </a:ln>
              <a:solidFill>
                <a:srgbClr val="000066"/>
              </a:solidFill>
              <a:effectLst/>
              <a:uLnTx/>
              <a:uFillTx/>
              <a:latin typeface="Montserrat" panose="00000500000000000000" pitchFamily="2" charset="0"/>
              <a:ea typeface="ヒラギノ角ゴ ProN W3" charset="0"/>
              <a:cs typeface="Neutraface2Text-Bold"/>
            </a:endParaRPr>
          </a:p>
        </p:txBody>
      </p:sp>
    </p:spTree>
    <p:extLst>
      <p:ext uri="{BB962C8B-B14F-4D97-AF65-F5344CB8AC3E}">
        <p14:creationId xmlns:p14="http://schemas.microsoft.com/office/powerpoint/2010/main" val="746830420"/>
      </p:ext>
    </p:extLst>
  </p:cSld>
  <p:clrMapOvr>
    <a:masterClrMapping/>
  </p:clrMapOvr>
  <p:timing>
    <p:tnLst>
      <p:par>
        <p:cTn id="1" dur="indefinite" restart="never" nodeType="tmRoot">
          <p:childTnLst>
            <p:video>
              <p:cMediaNode vol="80000">
                <p:cTn id="2" fill="hold" display="0">
                  <p:stCondLst>
                    <p:cond delay="indefinite"/>
                  </p:stCondLst>
                </p:cTn>
                <p:tgtEl>
                  <p:spTgt spid="7"/>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D5EADC7-6543-B6C5-0694-065BB859A932}"/>
            </a:ext>
          </a:extLst>
        </p:cNvPr>
        <p:cNvGrpSpPr/>
        <p:nvPr/>
      </p:nvGrpSpPr>
      <p:grpSpPr>
        <a:xfrm>
          <a:off x="0" y="0"/>
          <a:ext cx="0" cy="0"/>
          <a:chOff x="0" y="0"/>
          <a:chExt cx="0" cy="0"/>
        </a:xfrm>
      </p:grpSpPr>
      <p:sp>
        <p:nvSpPr>
          <p:cNvPr id="7" name="Rectangle 1">
            <a:extLst>
              <a:ext uri="{FF2B5EF4-FFF2-40B4-BE49-F238E27FC236}">
                <a16:creationId xmlns:a16="http://schemas.microsoft.com/office/drawing/2014/main" id="{E5E51A87-DA52-240F-4790-BB02C9A7EC35}"/>
              </a:ext>
            </a:extLst>
          </p:cNvPr>
          <p:cNvSpPr txBox="1">
            <a:spLocks noChangeArrowheads="1"/>
          </p:cNvSpPr>
          <p:nvPr/>
        </p:nvSpPr>
        <p:spPr>
          <a:xfrm>
            <a:off x="1096013" y="2081324"/>
            <a:ext cx="6122953" cy="3347520"/>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Commit to 2 prototypes this month</a:t>
            </a:r>
          </a:p>
          <a:p>
            <a:pPr marL="0" marR="0" lvl="0" indent="0" algn="l" defTabSz="725759" rtl="0" eaLnBrk="1" fontAlgn="auto" latinLnBrk="0" hangingPunct="1">
              <a:lnSpc>
                <a:spcPct val="100000"/>
              </a:lnSpc>
              <a:spcBef>
                <a:spcPct val="0"/>
              </a:spcBef>
              <a:spcAft>
                <a:spcPts val="0"/>
              </a:spcAft>
              <a:buClrTx/>
              <a:buSzTx/>
              <a:buFontTx/>
              <a:buNone/>
              <a:tabLst/>
              <a:defRPr/>
            </a:pPr>
            <a:endPar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endParaRPr>
          </a:p>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Radical collaboration to keep you accountable, schedule a check-in?</a:t>
            </a:r>
          </a:p>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556" b="0" i="0" u="none" strike="noStrike" kern="1200" cap="none" spc="0" normalizeH="0" baseline="0" noProof="0" dirty="0">
                <a:ln>
                  <a:noFill/>
                </a:ln>
                <a:solidFill>
                  <a:srgbClr val="00AFF0"/>
                </a:solidFill>
                <a:effectLst/>
                <a:uLnTx/>
                <a:uFillTx/>
                <a:latin typeface="Montserrat" panose="00000500000000000000" pitchFamily="2" charset="0"/>
                <a:ea typeface="ヒラギノ角ゴ ProN W3" charset="0"/>
                <a:cs typeface="Neutraface2Text-Bold"/>
              </a:rPr>
              <a:t>  </a:t>
            </a:r>
          </a:p>
        </p:txBody>
      </p:sp>
      <p:pic>
        <p:nvPicPr>
          <p:cNvPr id="9" name="Picture 10">
            <a:extLst>
              <a:ext uri="{FF2B5EF4-FFF2-40B4-BE49-F238E27FC236}">
                <a16:creationId xmlns:a16="http://schemas.microsoft.com/office/drawing/2014/main" id="{9C0F8D8E-0B6C-DE29-9B5F-E7135AF19B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Stanford Life Design Lab">
            <a:extLst>
              <a:ext uri="{FF2B5EF4-FFF2-40B4-BE49-F238E27FC236}">
                <a16:creationId xmlns:a16="http://schemas.microsoft.com/office/drawing/2014/main" id="{6FD30761-A8CB-2FBB-6C20-2301A86724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46ECE84-60F4-62FA-142D-E15D2128F52A}"/>
              </a:ext>
            </a:extLst>
          </p:cNvPr>
          <p:cNvPicPr>
            <a:picLocks noChangeAspect="1"/>
          </p:cNvPicPr>
          <p:nvPr/>
        </p:nvPicPr>
        <p:blipFill>
          <a:blip r:embed="rId5">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
        <p:nvSpPr>
          <p:cNvPr id="3" name="Title 1">
            <a:extLst>
              <a:ext uri="{FF2B5EF4-FFF2-40B4-BE49-F238E27FC236}">
                <a16:creationId xmlns:a16="http://schemas.microsoft.com/office/drawing/2014/main" id="{3ADC4D34-6026-8605-5EFB-E97B0F959F10}"/>
              </a:ext>
            </a:extLst>
          </p:cNvPr>
          <p:cNvSpPr>
            <a:spLocks noGrp="1"/>
          </p:cNvSpPr>
          <p:nvPr>
            <p:ph type="title"/>
          </p:nvPr>
        </p:nvSpPr>
        <p:spPr>
          <a:xfrm>
            <a:off x="838200" y="365125"/>
            <a:ext cx="10515600" cy="1325563"/>
          </a:xfrm>
        </p:spPr>
        <p:txBody>
          <a:bodyPr vert="horz"/>
          <a:lstStyle/>
          <a:p>
            <a:r>
              <a:rPr lang="en-GB" dirty="0"/>
              <a:t>Welcome back! </a:t>
            </a:r>
            <a:br>
              <a:rPr lang="en-GB" dirty="0"/>
            </a:br>
            <a:r>
              <a:rPr lang="en-US" sz="2400" i="1" dirty="0">
                <a:solidFill>
                  <a:srgbClr val="00AFF0"/>
                </a:solidFill>
                <a:latin typeface="Montserrat" panose="00000500000000000000" pitchFamily="2" charset="0"/>
                <a:ea typeface="ヒラギノ角ゴ ProN W3" charset="0"/>
              </a:rPr>
              <a:t>How was the experience? </a:t>
            </a:r>
            <a:endParaRPr lang="en-GB" sz="2400" i="1" dirty="0">
              <a:solidFill>
                <a:srgbClr val="46BDFF"/>
              </a:solidFill>
            </a:endParaRPr>
          </a:p>
        </p:txBody>
      </p:sp>
      <p:pic>
        <p:nvPicPr>
          <p:cNvPr id="14" name="Picture 13">
            <a:extLst>
              <a:ext uri="{FF2B5EF4-FFF2-40B4-BE49-F238E27FC236}">
                <a16:creationId xmlns:a16="http://schemas.microsoft.com/office/drawing/2014/main" id="{C8F8FD08-97CD-C8C4-C8B9-0DB2CEA548CE}"/>
              </a:ext>
            </a:extLst>
          </p:cNvPr>
          <p:cNvPicPr>
            <a:picLocks noChangeAspect="1"/>
          </p:cNvPicPr>
          <p:nvPr/>
        </p:nvPicPr>
        <p:blipFill>
          <a:blip r:embed="rId6"/>
          <a:stretch>
            <a:fillRect/>
          </a:stretch>
        </p:blipFill>
        <p:spPr>
          <a:xfrm>
            <a:off x="7476779" y="1212850"/>
            <a:ext cx="3429000" cy="4432300"/>
          </a:xfrm>
          <a:prstGeom prst="rect">
            <a:avLst/>
          </a:prstGeom>
        </p:spPr>
      </p:pic>
      <p:sp>
        <p:nvSpPr>
          <p:cNvPr id="2" name="Hexagon 1">
            <a:extLst>
              <a:ext uri="{FF2B5EF4-FFF2-40B4-BE49-F238E27FC236}">
                <a16:creationId xmlns:a16="http://schemas.microsoft.com/office/drawing/2014/main" id="{A7DD4E11-302A-44BB-3E6D-4BEBC2CB45C0}"/>
              </a:ext>
            </a:extLst>
          </p:cNvPr>
          <p:cNvSpPr/>
          <p:nvPr/>
        </p:nvSpPr>
        <p:spPr>
          <a:xfrm>
            <a:off x="10498031" y="89135"/>
            <a:ext cx="1760518" cy="1531938"/>
          </a:xfrm>
          <a:prstGeom prst="hexagon">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latin typeface="Montserrat" panose="00000500000000000000" pitchFamily="2" charset="0"/>
              </a:rPr>
              <a:t>PROTOTYPE</a:t>
            </a:r>
          </a:p>
        </p:txBody>
      </p:sp>
    </p:spTree>
    <p:extLst>
      <p:ext uri="{BB962C8B-B14F-4D97-AF65-F5344CB8AC3E}">
        <p14:creationId xmlns:p14="http://schemas.microsoft.com/office/powerpoint/2010/main" val="32639105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FBCE94A-F186-4170-9FAD-BFED166B0DB5}"/>
              </a:ext>
            </a:extLst>
          </p:cNvPr>
          <p:cNvGraphicFramePr>
            <a:graphicFrameLocks noChangeAspect="1"/>
          </p:cNvGraphicFramePr>
          <p:nvPr>
            <p:custDataLst>
              <p:tags r:id="rId1"/>
            </p:custDataLst>
            <p:extLst>
              <p:ext uri="{D42A27DB-BD31-4B8C-83A1-F6EECF244321}">
                <p14:modId xmlns:p14="http://schemas.microsoft.com/office/powerpoint/2010/main" val="3753064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84" imgH="385" progId="TCLayout.ActiveDocument.1">
                  <p:embed/>
                </p:oleObj>
              </mc:Choice>
              <mc:Fallback>
                <p:oleObj name="Diapositiva de think-cell" r:id="rId4" imgW="384" imgH="385" progId="TCLayout.ActiveDocument.1">
                  <p:embed/>
                  <p:pic>
                    <p:nvPicPr>
                      <p:cNvPr id="5" name="Object 4" hidden="1">
                        <a:extLst>
                          <a:ext uri="{FF2B5EF4-FFF2-40B4-BE49-F238E27FC236}">
                            <a16:creationId xmlns:a16="http://schemas.microsoft.com/office/drawing/2014/main" id="{7FBCE94A-F186-4170-9FAD-BFED166B0DB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2CB397A-7CEF-46FD-BE6E-F4CAF3F36DF0}"/>
              </a:ext>
            </a:extLst>
          </p:cNvPr>
          <p:cNvSpPr>
            <a:spLocks noGrp="1"/>
          </p:cNvSpPr>
          <p:nvPr>
            <p:ph type="title"/>
          </p:nvPr>
        </p:nvSpPr>
        <p:spPr/>
        <p:txBody>
          <a:bodyPr vert="horz"/>
          <a:lstStyle/>
          <a:p>
            <a:r>
              <a:rPr lang="en-US" sz="3200" dirty="0"/>
              <a:t>Extra bonus for the book-worms</a:t>
            </a:r>
          </a:p>
        </p:txBody>
      </p:sp>
      <p:pic>
        <p:nvPicPr>
          <p:cNvPr id="16" name="Picture 15" descr="Text, shape&#10;&#10;Description automatically generated with medium confidence">
            <a:extLst>
              <a:ext uri="{FF2B5EF4-FFF2-40B4-BE49-F238E27FC236}">
                <a16:creationId xmlns:a16="http://schemas.microsoft.com/office/drawing/2014/main" id="{16A380C9-A037-495B-899C-E5B61C90EA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94832" y="2057397"/>
            <a:ext cx="2592469" cy="3777916"/>
          </a:xfrm>
          <a:prstGeom prst="rect">
            <a:avLst/>
          </a:prstGeom>
          <a:ln>
            <a:noFill/>
          </a:ln>
          <a:effectLst>
            <a:outerShdw blurRad="292100" dist="139700" dir="2700000" algn="tl" rotWithShape="0">
              <a:srgbClr val="333333">
                <a:alpha val="65000"/>
              </a:srgbClr>
            </a:outerShdw>
          </a:effectLst>
        </p:spPr>
      </p:pic>
      <p:pic>
        <p:nvPicPr>
          <p:cNvPr id="18" name="Picture 17" descr="Text, letter&#10;&#10;Description automatically generated">
            <a:extLst>
              <a:ext uri="{FF2B5EF4-FFF2-40B4-BE49-F238E27FC236}">
                <a16:creationId xmlns:a16="http://schemas.microsoft.com/office/drawing/2014/main" id="{FE4BACF4-AF8D-4E55-9811-A51A0DBA8A1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908466" y="2057398"/>
            <a:ext cx="2592469" cy="3777915"/>
          </a:xfrm>
          <a:prstGeom prst="rect">
            <a:avLst/>
          </a:prstGeom>
          <a:ln>
            <a:noFill/>
          </a:ln>
          <a:effectLst>
            <a:outerShdw blurRad="292100" dist="139700" dir="2700000" algn="tl" rotWithShape="0">
              <a:srgbClr val="333333">
                <a:alpha val="65000"/>
              </a:srgbClr>
            </a:outerShdw>
          </a:effectLst>
        </p:spPr>
      </p:pic>
      <p:pic>
        <p:nvPicPr>
          <p:cNvPr id="21" name="Picture 10">
            <a:extLst>
              <a:ext uri="{FF2B5EF4-FFF2-40B4-BE49-F238E27FC236}">
                <a16:creationId xmlns:a16="http://schemas.microsoft.com/office/drawing/2014/main" id="{1938A5D2-EB7A-4009-A3F0-732E59A8DA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DDAB1A9-3854-E359-75A0-A4DEC597161C}"/>
              </a:ext>
            </a:extLst>
          </p:cNvPr>
          <p:cNvPicPr>
            <a:picLocks noChangeAspect="1"/>
          </p:cNvPicPr>
          <p:nvPr/>
        </p:nvPicPr>
        <p:blipFill>
          <a:blip r:embed="rId9">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pic>
        <p:nvPicPr>
          <p:cNvPr id="4" name="Picture 6" descr="Stanford Life Design Lab">
            <a:extLst>
              <a:ext uri="{FF2B5EF4-FFF2-40B4-BE49-F238E27FC236}">
                <a16:creationId xmlns:a16="http://schemas.microsoft.com/office/drawing/2014/main" id="{1B74235D-D546-6462-C3AC-2F1227882960}"/>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92834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66C59959-D2E4-4EEF-24D8-CA4DAF7ADF37}"/>
            </a:ext>
          </a:extLst>
        </p:cNvPr>
        <p:cNvGrpSpPr/>
        <p:nvPr/>
      </p:nvGrpSpPr>
      <p:grpSpPr>
        <a:xfrm>
          <a:off x="0" y="0"/>
          <a:ext cx="0" cy="0"/>
          <a:chOff x="0" y="0"/>
          <a:chExt cx="0" cy="0"/>
        </a:xfrm>
      </p:grpSpPr>
      <p:sp>
        <p:nvSpPr>
          <p:cNvPr id="20" name="Google Shape;351;p11">
            <a:extLst>
              <a:ext uri="{FF2B5EF4-FFF2-40B4-BE49-F238E27FC236}">
                <a16:creationId xmlns:a16="http://schemas.microsoft.com/office/drawing/2014/main" id="{3EDD9377-23D5-F36D-E95B-898217CA225E}"/>
              </a:ext>
            </a:extLst>
          </p:cNvPr>
          <p:cNvSpPr/>
          <p:nvPr/>
        </p:nvSpPr>
        <p:spPr>
          <a:xfrm>
            <a:off x="0"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Gill Sans"/>
              <a:ea typeface="Gill Sans"/>
              <a:cs typeface="Gill Sans"/>
              <a:sym typeface="Gill Sans"/>
            </a:endParaRPr>
          </a:p>
        </p:txBody>
      </p:sp>
      <p:pic>
        <p:nvPicPr>
          <p:cNvPr id="16" name="Picture 15">
            <a:extLst>
              <a:ext uri="{FF2B5EF4-FFF2-40B4-BE49-F238E27FC236}">
                <a16:creationId xmlns:a16="http://schemas.microsoft.com/office/drawing/2014/main" id="{403C9E42-58F9-C7D9-682B-9B952FB46C7F}"/>
              </a:ext>
            </a:extLst>
          </p:cNvPr>
          <p:cNvPicPr>
            <a:picLocks noChangeAspect="1"/>
          </p:cNvPicPr>
          <p:nvPr/>
        </p:nvPicPr>
        <p:blipFill>
          <a:blip r:embed="rId3"/>
          <a:srcRect t="73051"/>
          <a:stretch/>
        </p:blipFill>
        <p:spPr>
          <a:xfrm>
            <a:off x="1171238" y="5577625"/>
            <a:ext cx="9849523" cy="1493845"/>
          </a:xfrm>
          <a:prstGeom prst="rect">
            <a:avLst/>
          </a:prstGeom>
        </p:spPr>
      </p:pic>
      <p:grpSp>
        <p:nvGrpSpPr>
          <p:cNvPr id="19" name="Group 18">
            <a:extLst>
              <a:ext uri="{FF2B5EF4-FFF2-40B4-BE49-F238E27FC236}">
                <a16:creationId xmlns:a16="http://schemas.microsoft.com/office/drawing/2014/main" id="{73684D10-5568-B88B-15FE-D94927FF4D81}"/>
              </a:ext>
            </a:extLst>
          </p:cNvPr>
          <p:cNvGrpSpPr/>
          <p:nvPr/>
        </p:nvGrpSpPr>
        <p:grpSpPr>
          <a:xfrm>
            <a:off x="1171238" y="1398725"/>
            <a:ext cx="9849523" cy="5054842"/>
            <a:chOff x="1305784" y="1143977"/>
            <a:chExt cx="9849523" cy="5054842"/>
          </a:xfrm>
        </p:grpSpPr>
        <p:sp>
          <p:nvSpPr>
            <p:cNvPr id="2" name="TextBox 1">
              <a:extLst>
                <a:ext uri="{FF2B5EF4-FFF2-40B4-BE49-F238E27FC236}">
                  <a16:creationId xmlns:a16="http://schemas.microsoft.com/office/drawing/2014/main" id="{A79DFCD9-9835-5F25-BDE3-FD76C19370BC}"/>
                </a:ext>
              </a:extLst>
            </p:cNvPr>
            <p:cNvSpPr txBox="1"/>
            <p:nvPr/>
          </p:nvSpPr>
          <p:spPr>
            <a:xfrm>
              <a:off x="2858983" y="3213386"/>
              <a:ext cx="3113812" cy="298543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s-ES" sz="2800" dirty="0">
                <a:solidFill>
                  <a:srgbClr val="0033A0"/>
                </a:solidFill>
                <a:latin typeface="Gill Sans"/>
                <a:ea typeface="Gill Sans"/>
                <a:cs typeface="Gill Sans"/>
                <a:sym typeface="Gill Sans"/>
              </a:endParaRPr>
            </a:p>
            <a:p>
              <a:pPr lvl="0" algn="ctr"/>
              <a:r>
                <a:rPr lang="es-ES" sz="2000" kern="0" dirty="0">
                  <a:solidFill>
                    <a:srgbClr val="0033A0"/>
                  </a:solidFill>
                  <a:latin typeface="Gill Sans"/>
                  <a:ea typeface="Gill Sans"/>
                  <a:cs typeface="Gill Sans"/>
                  <a:sym typeface="Gill Sans"/>
                </a:rPr>
                <a:t>ROSA YLIMAULA</a:t>
              </a:r>
            </a:p>
            <a:p>
              <a:pPr lvl="0" algn="ctr"/>
              <a:r>
                <a:rPr kumimoji="0" lang="es-ES" sz="2000" b="0" i="0" u="none" strike="noStrike" kern="0" cap="none" spc="0" normalizeH="0" baseline="0" noProof="0" dirty="0">
                  <a:ln>
                    <a:noFill/>
                  </a:ln>
                  <a:solidFill>
                    <a:srgbClr val="0033A0"/>
                  </a:solidFill>
                  <a:effectLst/>
                  <a:uLnTx/>
                  <a:uFillTx/>
                  <a:latin typeface="Gill Sans"/>
                  <a:ea typeface="Gill Sans"/>
                  <a:cs typeface="Gill Sans"/>
                  <a:sym typeface="Gill Sans"/>
                </a:rPr>
                <a:t>UNOG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pic>
          <p:nvPicPr>
            <p:cNvPr id="17" name="Picture 16">
              <a:extLst>
                <a:ext uri="{FF2B5EF4-FFF2-40B4-BE49-F238E27FC236}">
                  <a16:creationId xmlns:a16="http://schemas.microsoft.com/office/drawing/2014/main" id="{4605A889-FEDA-C0E7-0747-3EACC919A753}"/>
                </a:ext>
              </a:extLst>
            </p:cNvPr>
            <p:cNvPicPr>
              <a:picLocks noChangeAspect="1"/>
            </p:cNvPicPr>
            <p:nvPr/>
          </p:nvPicPr>
          <p:blipFill>
            <a:blip r:embed="rId3"/>
            <a:srcRect t="15393" b="36404"/>
            <a:stretch/>
          </p:blipFill>
          <p:spPr>
            <a:xfrm>
              <a:off x="1305784" y="1143977"/>
              <a:ext cx="9849523" cy="2672015"/>
            </a:xfrm>
            <a:prstGeom prst="rect">
              <a:avLst/>
            </a:prstGeom>
          </p:spPr>
        </p:pic>
        <p:sp>
          <p:nvSpPr>
            <p:cNvPr id="18" name="TextBox 17">
              <a:extLst>
                <a:ext uri="{FF2B5EF4-FFF2-40B4-BE49-F238E27FC236}">
                  <a16:creationId xmlns:a16="http://schemas.microsoft.com/office/drawing/2014/main" id="{EC7577F7-AFF5-662C-9621-8C400453B5C5}"/>
                </a:ext>
              </a:extLst>
            </p:cNvPr>
            <p:cNvSpPr txBox="1"/>
            <p:nvPr/>
          </p:nvSpPr>
          <p:spPr>
            <a:xfrm>
              <a:off x="7343398" y="2905609"/>
              <a:ext cx="2156122" cy="298543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s-ES" sz="2800" dirty="0">
                <a:solidFill>
                  <a:srgbClr val="0033A0"/>
                </a:solidFill>
                <a:latin typeface="Gill Sans"/>
                <a:ea typeface="Gill Sans"/>
                <a:cs typeface="Gill Sans"/>
                <a:sym typeface="Gill Sans"/>
              </a:endParaRPr>
            </a:p>
            <a:p>
              <a:pPr lvl="0"/>
              <a:endParaRPr kumimoji="0" lang="es-ES" sz="20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lvl="0"/>
              <a:r>
                <a:rPr kumimoji="0" lang="es-ES" sz="2000" b="0" i="0" u="none" strike="noStrike" kern="0" cap="none" spc="0" normalizeH="0" baseline="0" noProof="0" dirty="0">
                  <a:ln>
                    <a:noFill/>
                  </a:ln>
                  <a:solidFill>
                    <a:srgbClr val="0033A0"/>
                  </a:solidFill>
                  <a:effectLst/>
                  <a:uLnTx/>
                  <a:uFillTx/>
                  <a:latin typeface="Gill Sans"/>
                  <a:ea typeface="Gill Sans"/>
                  <a:cs typeface="Gill Sans"/>
                  <a:sym typeface="Gill Sans"/>
                </a:rPr>
                <a:t>TERESA CALLEJO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grpSp>
      <p:sp>
        <p:nvSpPr>
          <p:cNvPr id="26" name="Google Shape;290;p5">
            <a:extLst>
              <a:ext uri="{FF2B5EF4-FFF2-40B4-BE49-F238E27FC236}">
                <a16:creationId xmlns:a16="http://schemas.microsoft.com/office/drawing/2014/main" id="{F1991DD5-8047-8317-CD99-DA374A1C4E22}"/>
              </a:ext>
            </a:extLst>
          </p:cNvPr>
          <p:cNvSpPr/>
          <p:nvPr/>
        </p:nvSpPr>
        <p:spPr>
          <a:xfrm>
            <a:off x="-174568"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7" name="Google Shape;644;p37">
            <a:extLst>
              <a:ext uri="{FF2B5EF4-FFF2-40B4-BE49-F238E27FC236}">
                <a16:creationId xmlns:a16="http://schemas.microsoft.com/office/drawing/2014/main" id="{869D9D14-70EE-6865-F2A1-D09B59D8FB93}"/>
              </a:ext>
            </a:extLst>
          </p:cNvPr>
          <p:cNvSpPr txBox="1"/>
          <p:nvPr/>
        </p:nvSpPr>
        <p:spPr>
          <a:xfrm>
            <a:off x="292459" y="594821"/>
            <a:ext cx="9338504"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4000" dirty="0" err="1">
                <a:solidFill>
                  <a:srgbClr val="FFFFFF"/>
                </a:solidFill>
                <a:latin typeface="Gill Sans"/>
                <a:ea typeface="Gill Sans"/>
                <a:cs typeface="Gill Sans"/>
                <a:sym typeface="Gill Sans"/>
              </a:rPr>
              <a:t>Q&amp;A_Mapping</a:t>
            </a:r>
            <a:r>
              <a:rPr lang="en-US" sz="4000" dirty="0">
                <a:solidFill>
                  <a:srgbClr val="FFFFFF"/>
                </a:solidFill>
                <a:latin typeface="Gill Sans"/>
                <a:ea typeface="Gill Sans"/>
                <a:cs typeface="Gill Sans"/>
                <a:sym typeface="Gill Sans"/>
              </a:rPr>
              <a:t> the Private Sector </a:t>
            </a:r>
            <a:endParaRPr kumimoji="0" sz="18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24704283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37"/>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 name="Google Shape;290;p5">
            <a:extLst>
              <a:ext uri="{FF2B5EF4-FFF2-40B4-BE49-F238E27FC236}">
                <a16:creationId xmlns:a16="http://schemas.microsoft.com/office/drawing/2014/main" id="{03451FC5-F63D-4387-7A33-47309FF34C64}"/>
              </a:ext>
            </a:extLst>
          </p:cNvPr>
          <p:cNvSpPr/>
          <p:nvPr/>
        </p:nvSpPr>
        <p:spPr>
          <a:xfrm>
            <a:off x="-174568"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644" name="Google Shape;644;p37"/>
          <p:cNvSpPr txBox="1"/>
          <p:nvPr/>
        </p:nvSpPr>
        <p:spPr>
          <a:xfrm>
            <a:off x="292459" y="594821"/>
            <a:ext cx="9338504" cy="70788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4000" dirty="0">
                <a:solidFill>
                  <a:srgbClr val="FFFFFF"/>
                </a:solidFill>
                <a:latin typeface="Gill Sans"/>
                <a:ea typeface="Gill Sans"/>
                <a:cs typeface="Gill Sans"/>
                <a:sym typeface="Gill Sans"/>
              </a:rPr>
              <a:t>Survey</a:t>
            </a:r>
            <a:r>
              <a:rPr kumimoji="0" lang="en-US" sz="4000" b="0" i="0" u="none" strike="noStrike" kern="0" cap="none" spc="0" normalizeH="0" baseline="0" noProof="0" dirty="0">
                <a:ln>
                  <a:noFill/>
                </a:ln>
                <a:solidFill>
                  <a:srgbClr val="FFFFFF"/>
                </a:solidFill>
                <a:effectLst/>
                <a:uLnTx/>
                <a:uFillTx/>
                <a:latin typeface="Gill Sans"/>
                <a:ea typeface="Gill Sans"/>
                <a:cs typeface="Gill Sans"/>
                <a:sym typeface="Gill Sans"/>
              </a:rPr>
              <a:t> Form</a:t>
            </a:r>
            <a:endParaRPr kumimoji="0" sz="18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
        <p:nvSpPr>
          <p:cNvPr id="2" name="Google Shape;599;p33">
            <a:extLst>
              <a:ext uri="{FF2B5EF4-FFF2-40B4-BE49-F238E27FC236}">
                <a16:creationId xmlns:a16="http://schemas.microsoft.com/office/drawing/2014/main" id="{91FAF404-B17D-9B68-EC71-2B5B3EBEC82F}"/>
              </a:ext>
            </a:extLst>
          </p:cNvPr>
          <p:cNvSpPr txBox="1"/>
          <p:nvPr/>
        </p:nvSpPr>
        <p:spPr>
          <a:xfrm>
            <a:off x="1104900" y="2198562"/>
            <a:ext cx="5548682" cy="120028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Gill Sans"/>
                <a:ea typeface="Gill Sans"/>
                <a:cs typeface="Gill Sans"/>
                <a:sym typeface="Gill Sans"/>
              </a:rPr>
              <a:t>Let us know your thoughts about the session!​</a:t>
            </a:r>
            <a:endParaRPr kumimoji="0" sz="36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
        <p:nvSpPr>
          <p:cNvPr id="5" name="Google Shape;624;p35">
            <a:extLst>
              <a:ext uri="{FF2B5EF4-FFF2-40B4-BE49-F238E27FC236}">
                <a16:creationId xmlns:a16="http://schemas.microsoft.com/office/drawing/2014/main" id="{3F822E00-ABD3-16DE-155F-6F379DFA31E2}"/>
              </a:ext>
            </a:extLst>
          </p:cNvPr>
          <p:cNvSpPr txBox="1"/>
          <p:nvPr/>
        </p:nvSpPr>
        <p:spPr>
          <a:xfrm>
            <a:off x="890341" y="4963900"/>
            <a:ext cx="5977800" cy="101562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1" u="none" strike="noStrike" kern="0" cap="none" spc="0" normalizeH="0" baseline="0" noProof="0" dirty="0">
                <a:ln>
                  <a:noFill/>
                </a:ln>
                <a:solidFill>
                  <a:srgbClr val="000000"/>
                </a:solidFill>
                <a:effectLst/>
                <a:uLnTx/>
                <a:uFillTx/>
                <a:latin typeface="Calibri"/>
                <a:ea typeface="Calibri"/>
                <a:cs typeface="Calibri"/>
                <a:sym typeface="Calibri"/>
              </a:rPr>
              <a:t>👉 </a:t>
            </a:r>
            <a:r>
              <a:rPr kumimoji="0" lang="en-US" sz="3000" b="0" i="1" u="none" strike="noStrike" kern="0" cap="none" spc="0" normalizeH="0" baseline="0" noProof="0" dirty="0">
                <a:ln>
                  <a:noFill/>
                </a:ln>
                <a:solidFill>
                  <a:srgbClr val="000000"/>
                </a:solidFill>
                <a:effectLst/>
                <a:uLnTx/>
                <a:uFillTx/>
                <a:latin typeface="Calibri"/>
                <a:ea typeface="Calibri"/>
                <a:cs typeface="Calibri"/>
                <a:sym typeface="Gill Sans"/>
              </a:rPr>
              <a:t>Click </a:t>
            </a:r>
            <a:r>
              <a:rPr kumimoji="0" lang="en-US" sz="3000" b="1" i="1" u="none" strike="noStrike" kern="0" cap="none" spc="0" normalizeH="0" baseline="0" noProof="0" dirty="0">
                <a:ln>
                  <a:noFill/>
                </a:ln>
                <a:solidFill>
                  <a:srgbClr val="0033A0"/>
                </a:solidFill>
                <a:effectLst/>
                <a:uLnTx/>
                <a:uFillTx/>
                <a:latin typeface="Calibri"/>
                <a:ea typeface="Calibri"/>
                <a:cs typeface="Calibri"/>
                <a:sym typeface="Gill Sans"/>
                <a:hlinkClick r:id="rId3">
                  <a:extLst>
                    <a:ext uri="{A12FA001-AC4F-418D-AE19-62706E023703}">
                      <ahyp:hlinkClr xmlns:ahyp="http://schemas.microsoft.com/office/drawing/2018/hyperlinkcolor" val="tx"/>
                    </a:ext>
                  </a:extLst>
                </a:hlinkClick>
              </a:rPr>
              <a:t>here</a:t>
            </a:r>
            <a:r>
              <a:rPr kumimoji="0" lang="en-US" sz="3000" b="0" i="1" u="none" strike="noStrike" kern="0" cap="none" spc="0" normalizeH="0" baseline="0" noProof="0" dirty="0">
                <a:ln>
                  <a:noFill/>
                </a:ln>
                <a:solidFill>
                  <a:srgbClr val="000000"/>
                </a:solidFill>
                <a:effectLst/>
                <a:uLnTx/>
                <a:uFillTx/>
                <a:latin typeface="Calibri"/>
                <a:ea typeface="Calibri"/>
                <a:cs typeface="Calibri"/>
                <a:sym typeface="Gill Sans"/>
              </a:rPr>
              <a:t> or scan the QR code.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000" b="0" i="1"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9" name="Picture 8" descr="A qr code on a white background  Description automatically generated">
            <a:extLst>
              <a:ext uri="{FF2B5EF4-FFF2-40B4-BE49-F238E27FC236}">
                <a16:creationId xmlns:a16="http://schemas.microsoft.com/office/drawing/2014/main" id="{FF287EC9-9339-38CF-EF2F-5FA2DBFDE6D9}"/>
              </a:ext>
            </a:extLst>
          </p:cNvPr>
          <p:cNvPicPr>
            <a:picLocks noChangeAspect="1"/>
          </p:cNvPicPr>
          <p:nvPr/>
        </p:nvPicPr>
        <p:blipFill>
          <a:blip r:embed="rId4"/>
          <a:stretch>
            <a:fillRect/>
          </a:stretch>
        </p:blipFill>
        <p:spPr>
          <a:xfrm>
            <a:off x="8177459" y="2198562"/>
            <a:ext cx="3124200" cy="31242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37"/>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 name="Google Shape;290;p5">
            <a:extLst>
              <a:ext uri="{FF2B5EF4-FFF2-40B4-BE49-F238E27FC236}">
                <a16:creationId xmlns:a16="http://schemas.microsoft.com/office/drawing/2014/main" id="{03451FC5-F63D-4387-7A33-47309FF34C64}"/>
              </a:ext>
            </a:extLst>
          </p:cNvPr>
          <p:cNvSpPr/>
          <p:nvPr/>
        </p:nvSpPr>
        <p:spPr>
          <a:xfrm>
            <a:off x="-174568"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644" name="Google Shape;644;p37"/>
          <p:cNvSpPr txBox="1"/>
          <p:nvPr/>
        </p:nvSpPr>
        <p:spPr>
          <a:xfrm>
            <a:off x="292458" y="594821"/>
            <a:ext cx="12803432"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900" b="0" i="0" u="none" strike="noStrike" kern="0" cap="none" spc="0" normalizeH="0" baseline="0" noProof="0" dirty="0">
                <a:ln>
                  <a:noFill/>
                </a:ln>
                <a:solidFill>
                  <a:srgbClr val="FFFFFF"/>
                </a:solidFill>
                <a:effectLst/>
                <a:uLnTx/>
                <a:uFillTx/>
                <a:latin typeface="Gill Sans"/>
                <a:ea typeface="Gill Sans"/>
                <a:cs typeface="Gill Sans"/>
                <a:sym typeface="Gill Sans"/>
              </a:rPr>
              <a:t>Coming up tomorrow:</a:t>
            </a:r>
          </a:p>
        </p:txBody>
      </p:sp>
      <p:sp>
        <p:nvSpPr>
          <p:cNvPr id="4" name="TextBox 3">
            <a:extLst>
              <a:ext uri="{FF2B5EF4-FFF2-40B4-BE49-F238E27FC236}">
                <a16:creationId xmlns:a16="http://schemas.microsoft.com/office/drawing/2014/main" id="{EF23D80A-2CD1-BCD9-1658-E0332B841782}"/>
              </a:ext>
            </a:extLst>
          </p:cNvPr>
          <p:cNvSpPr txBox="1"/>
          <p:nvPr/>
        </p:nvSpPr>
        <p:spPr>
          <a:xfrm>
            <a:off x="1453166" y="2598288"/>
            <a:ext cx="11917233" cy="286232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1.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MAPPING THE PRIVATE SECTOR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chemeClr val="bg2">
                    <a:lumMod val="20000"/>
                    <a:lumOff val="80000"/>
                  </a:schemeClr>
                </a:solidFill>
                <a:effectLst/>
                <a:uLnTx/>
                <a:uFillTx/>
                <a:latin typeface="Gill Sans"/>
                <a:ea typeface="Gill Sans"/>
                <a:cs typeface="Gill Sans"/>
                <a:sym typeface="Gill Sans"/>
              </a:rPr>
              <a:t>DAY 2. </a:t>
            </a:r>
            <a:r>
              <a:rPr kumimoji="0" lang="es-ES" sz="3600" b="0" i="0" u="none" strike="noStrike" kern="0" cap="none" spc="0" normalizeH="0" baseline="0" noProof="0" dirty="0">
                <a:ln>
                  <a:noFill/>
                </a:ln>
                <a:solidFill>
                  <a:schemeClr val="bg2">
                    <a:lumMod val="20000"/>
                    <a:lumOff val="80000"/>
                  </a:schemeClr>
                </a:solidFill>
                <a:effectLst/>
                <a:uLnTx/>
                <a:uFillTx/>
                <a:latin typeface="Gill Sans"/>
                <a:ea typeface="Gill Sans"/>
                <a:cs typeface="Gill Sans"/>
                <a:sym typeface="Gill Sans"/>
              </a:rPr>
              <a:t>DESIGN THINKING YOUR CAREER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2060"/>
                </a:solidFill>
                <a:effectLst/>
                <a:uLnTx/>
                <a:uFillTx/>
                <a:latin typeface="Gill Sans"/>
                <a:ea typeface="Gill Sans"/>
                <a:cs typeface="Gill Sans"/>
                <a:sym typeface="Gill Sans"/>
              </a:rPr>
              <a:t>DAY 3. </a:t>
            </a:r>
            <a:r>
              <a:rPr kumimoji="0" lang="es-ES" sz="3600" b="0" i="0" u="none" strike="noStrike" kern="0" cap="none" spc="0" normalizeH="0" baseline="0" noProof="0" dirty="0">
                <a:ln>
                  <a:noFill/>
                </a:ln>
                <a:solidFill>
                  <a:srgbClr val="002060"/>
                </a:solidFill>
                <a:effectLst/>
                <a:uLnTx/>
                <a:uFillTx/>
                <a:latin typeface="Gill Sans"/>
                <a:ea typeface="Gill Sans"/>
                <a:cs typeface="Gill Sans"/>
                <a:sym typeface="Gill Sans"/>
              </a:rPr>
              <a:t>JOB SEARCH STRATEGY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4.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APPLICATION MATERIALS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5.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COMPENSATION</a:t>
            </a:r>
            <a:endParaRPr kumimoji="0" lang="en-U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endParaRPr>
          </a:p>
        </p:txBody>
      </p:sp>
      <p:sp>
        <p:nvSpPr>
          <p:cNvPr id="5" name="TextBox 4">
            <a:extLst>
              <a:ext uri="{FF2B5EF4-FFF2-40B4-BE49-F238E27FC236}">
                <a16:creationId xmlns:a16="http://schemas.microsoft.com/office/drawing/2014/main" id="{FB859CC6-BA91-3480-6310-45399635294B}"/>
              </a:ext>
            </a:extLst>
          </p:cNvPr>
          <p:cNvSpPr txBox="1"/>
          <p:nvPr/>
        </p:nvSpPr>
        <p:spPr>
          <a:xfrm>
            <a:off x="449335" y="1627312"/>
            <a:ext cx="11917233" cy="6463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CAREER TRANSITION READINESS PROGRAMME</a:t>
            </a:r>
            <a:endParaRPr kumimoji="0" lang="en-U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3447333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FE9700F6-3DFC-7E73-F1B0-407D54EDC10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CA15742-36DC-BA9D-CEF7-0566D33445F8}"/>
              </a:ext>
            </a:extLst>
          </p:cNvPr>
          <p:cNvSpPr txBox="1"/>
          <p:nvPr/>
        </p:nvSpPr>
        <p:spPr>
          <a:xfrm>
            <a:off x="571137" y="368821"/>
            <a:ext cx="11917233" cy="6463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WORKBOOK</a:t>
            </a:r>
            <a:endParaRPr kumimoji="0" lang="en-U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2" name="TextBox 1">
            <a:extLst>
              <a:ext uri="{FF2B5EF4-FFF2-40B4-BE49-F238E27FC236}">
                <a16:creationId xmlns:a16="http://schemas.microsoft.com/office/drawing/2014/main" id="{FB41788F-0C96-8168-8E86-C7BB0F06471E}"/>
              </a:ext>
            </a:extLst>
          </p:cNvPr>
          <p:cNvSpPr txBox="1"/>
          <p:nvPr/>
        </p:nvSpPr>
        <p:spPr>
          <a:xfrm>
            <a:off x="931259" y="1458592"/>
            <a:ext cx="11917233" cy="495520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1.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Download</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and open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the</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workbook</a:t>
            </a: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sz="2800" dirty="0">
                <a:solidFill>
                  <a:srgbClr val="0033A0"/>
                </a:solidFill>
                <a:latin typeface="Gill Sans"/>
                <a:ea typeface="Gill Sans"/>
                <a:cs typeface="Gill Sans"/>
                <a:sym typeface="Gill Sans"/>
              </a:rPr>
              <a:t>2</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Find</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the</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practical</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exercises</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or</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REFLECTIONS in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each</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Module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1. Page 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2. </a:t>
            </a:r>
            <a:r>
              <a:rPr kumimoji="0" lang="es-ES" sz="2800" b="0" i="0" u="none" strike="noStrike" kern="0" cap="none" spc="0" normalizeH="0" baseline="0" noProof="0" dirty="0">
                <a:ln>
                  <a:noFill/>
                </a:ln>
                <a:solidFill>
                  <a:srgbClr val="FF0000"/>
                </a:solidFill>
                <a:effectLst/>
                <a:uLnTx/>
                <a:uFillTx/>
                <a:latin typeface="Gill Sans"/>
                <a:ea typeface="Gill Sans"/>
                <a:cs typeface="Gill Sans"/>
                <a:sym typeface="Gill Sans"/>
              </a:rPr>
              <a:t>Pages 9 &amp; 13</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3. Page 15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4. Page 16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5. Page 19</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pic>
        <p:nvPicPr>
          <p:cNvPr id="4" name="Graphic 3" descr="Open book outline">
            <a:extLst>
              <a:ext uri="{FF2B5EF4-FFF2-40B4-BE49-F238E27FC236}">
                <a16:creationId xmlns:a16="http://schemas.microsoft.com/office/drawing/2014/main" id="{7DEFAB1A-338F-2AC1-2E7C-811E662B25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5200" y="251821"/>
            <a:ext cx="1928485" cy="1928485"/>
          </a:xfrm>
          <a:prstGeom prst="rect">
            <a:avLst/>
          </a:prstGeom>
        </p:spPr>
      </p:pic>
      <p:sp>
        <p:nvSpPr>
          <p:cNvPr id="3" name="Google Shape;352;p11">
            <a:extLst>
              <a:ext uri="{FF2B5EF4-FFF2-40B4-BE49-F238E27FC236}">
                <a16:creationId xmlns:a16="http://schemas.microsoft.com/office/drawing/2014/main" id="{CF833F4B-0EE4-103B-D36D-2FE84B9DBA5C}"/>
              </a:ext>
            </a:extLst>
          </p:cNvPr>
          <p:cNvSpPr txBox="1"/>
          <p:nvPr/>
        </p:nvSpPr>
        <p:spPr>
          <a:xfrm>
            <a:off x="3798742" y="6072445"/>
            <a:ext cx="8689628" cy="7847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If</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you</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have</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to</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miss a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session</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you</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can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make</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it</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up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with</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the</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Workbook</a:t>
            </a:r>
            <a:endParaRPr kumimoji="0" lang="es-ES" sz="2500" b="0" i="1" u="none" strike="noStrike" kern="0" cap="none" spc="0" normalizeH="0" baseline="0" noProof="0" dirty="0">
              <a:ln>
                <a:noFill/>
              </a:ln>
              <a:solidFill>
                <a:srgbClr val="000000"/>
              </a:solidFill>
              <a:effectLst/>
              <a:uLnTx/>
              <a:uFillTx/>
              <a:latin typeface="Gill Sans"/>
              <a:ea typeface="+mn-ea"/>
              <a:cs typeface="Gill Sans"/>
              <a:sym typeface="Arial"/>
            </a:endParaRPr>
          </a:p>
        </p:txBody>
      </p:sp>
      <p:pic>
        <p:nvPicPr>
          <p:cNvPr id="6" name="Picture 5">
            <a:extLst>
              <a:ext uri="{FF2B5EF4-FFF2-40B4-BE49-F238E27FC236}">
                <a16:creationId xmlns:a16="http://schemas.microsoft.com/office/drawing/2014/main" id="{C21C9C18-E502-6736-BE72-2775EBBA9CB1}"/>
              </a:ext>
            </a:extLst>
          </p:cNvPr>
          <p:cNvPicPr>
            <a:picLocks noChangeAspect="1"/>
          </p:cNvPicPr>
          <p:nvPr/>
        </p:nvPicPr>
        <p:blipFill>
          <a:blip r:embed="rId5"/>
          <a:srcRect l="10900" t="76631" r="82649" b="11223"/>
          <a:stretch/>
        </p:blipFill>
        <p:spPr>
          <a:xfrm>
            <a:off x="3269953" y="5974379"/>
            <a:ext cx="635431" cy="673305"/>
          </a:xfrm>
          <a:prstGeom prst="rect">
            <a:avLst/>
          </a:prstGeom>
        </p:spPr>
      </p:pic>
      <p:pic>
        <p:nvPicPr>
          <p:cNvPr id="9" name="Graphic 8" descr="Marker with solid fill">
            <a:extLst>
              <a:ext uri="{FF2B5EF4-FFF2-40B4-BE49-F238E27FC236}">
                <a16:creationId xmlns:a16="http://schemas.microsoft.com/office/drawing/2014/main" id="{78DC5679-BD94-87B7-0CA2-53F3D2B97B5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8340" y="4036364"/>
            <a:ext cx="440780" cy="440780"/>
          </a:xfrm>
          <a:prstGeom prst="rect">
            <a:avLst/>
          </a:prstGeom>
        </p:spPr>
      </p:pic>
      <p:pic>
        <p:nvPicPr>
          <p:cNvPr id="10" name="Graphic 9" descr="Marker with solid fill">
            <a:extLst>
              <a:ext uri="{FF2B5EF4-FFF2-40B4-BE49-F238E27FC236}">
                <a16:creationId xmlns:a16="http://schemas.microsoft.com/office/drawing/2014/main" id="{33085438-4277-A47F-15E1-A7F2006371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8340" y="3592924"/>
            <a:ext cx="440780" cy="440780"/>
          </a:xfrm>
          <a:prstGeom prst="rect">
            <a:avLst/>
          </a:prstGeom>
        </p:spPr>
      </p:pic>
      <p:pic>
        <p:nvPicPr>
          <p:cNvPr id="12" name="Graphic 11" descr="Marker with solid fill">
            <a:extLst>
              <a:ext uri="{FF2B5EF4-FFF2-40B4-BE49-F238E27FC236}">
                <a16:creationId xmlns:a16="http://schemas.microsoft.com/office/drawing/2014/main" id="{0AAE7C92-314D-CDF8-3354-B37325CECD9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8340" y="4479804"/>
            <a:ext cx="440780" cy="440780"/>
          </a:xfrm>
          <a:prstGeom prst="rect">
            <a:avLst/>
          </a:prstGeom>
        </p:spPr>
      </p:pic>
      <p:pic>
        <p:nvPicPr>
          <p:cNvPr id="13" name="Graphic 12" descr="Marker with solid fill">
            <a:extLst>
              <a:ext uri="{FF2B5EF4-FFF2-40B4-BE49-F238E27FC236}">
                <a16:creationId xmlns:a16="http://schemas.microsoft.com/office/drawing/2014/main" id="{18444808-8130-45D3-8F36-B7DF49D77B1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8340" y="4919976"/>
            <a:ext cx="440780" cy="440780"/>
          </a:xfrm>
          <a:prstGeom prst="rect">
            <a:avLst/>
          </a:prstGeom>
        </p:spPr>
      </p:pic>
      <p:pic>
        <p:nvPicPr>
          <p:cNvPr id="14" name="Graphic 13" descr="Marker with solid fill">
            <a:extLst>
              <a:ext uri="{FF2B5EF4-FFF2-40B4-BE49-F238E27FC236}">
                <a16:creationId xmlns:a16="http://schemas.microsoft.com/office/drawing/2014/main" id="{703FB087-66A6-21EE-664B-12F9DE3ADA5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38031" y="5360756"/>
            <a:ext cx="440780" cy="440780"/>
          </a:xfrm>
          <a:prstGeom prst="rect">
            <a:avLst/>
          </a:prstGeom>
        </p:spPr>
      </p:pic>
    </p:spTree>
    <p:extLst>
      <p:ext uri="{BB962C8B-B14F-4D97-AF65-F5344CB8AC3E}">
        <p14:creationId xmlns:p14="http://schemas.microsoft.com/office/powerpoint/2010/main" val="22397679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1" descr="A blue and white background with text  AI-generated content may be incorrect."/>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0" y="0"/>
            <a:ext cx="12192000" cy="6858000"/>
          </a:xfrm>
          <a:prstGeom prst="rect">
            <a:avLst/>
          </a:prstGeom>
          <a:noFill/>
          <a:ln>
            <a:noFill/>
          </a:ln>
        </p:spPr>
      </p:pic>
      <p:sp>
        <p:nvSpPr>
          <p:cNvPr id="229" name="Google Shape;229;p1"/>
          <p:cNvSpPr/>
          <p:nvPr/>
        </p:nvSpPr>
        <p:spPr>
          <a:xfrm>
            <a:off x="464779" y="5497007"/>
            <a:ext cx="1932438" cy="1841416"/>
          </a:xfrm>
          <a:custGeom>
            <a:avLst/>
            <a:gdLst/>
            <a:ahLst/>
            <a:cxnLst/>
            <a:rect l="l" t="t" r="r" b="b"/>
            <a:pathLst>
              <a:path w="2195693" h="2195693" extrusionOk="0">
                <a:moveTo>
                  <a:pt x="0" y="0"/>
                </a:moveTo>
                <a:lnTo>
                  <a:pt x="2195693" y="0"/>
                </a:lnTo>
                <a:lnTo>
                  <a:pt x="2195693" y="2195693"/>
                </a:lnTo>
                <a:lnTo>
                  <a:pt x="0" y="2195693"/>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0" name="Google Shape;230;p1"/>
          <p:cNvSpPr/>
          <p:nvPr/>
        </p:nvSpPr>
        <p:spPr>
          <a:xfrm>
            <a:off x="7316651" y="5324384"/>
            <a:ext cx="716791" cy="1454742"/>
          </a:xfrm>
          <a:custGeom>
            <a:avLst/>
            <a:gdLst/>
            <a:ahLst/>
            <a:cxnLst/>
            <a:rect l="l" t="t" r="r" b="b"/>
            <a:pathLst>
              <a:path w="716791" h="1454742" extrusionOk="0">
                <a:moveTo>
                  <a:pt x="0" y="0"/>
                </a:moveTo>
                <a:lnTo>
                  <a:pt x="716791" y="0"/>
                </a:lnTo>
                <a:lnTo>
                  <a:pt x="716791" y="1454742"/>
                </a:lnTo>
                <a:lnTo>
                  <a:pt x="0" y="1454742"/>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1" name="Google Shape;231;p1"/>
          <p:cNvSpPr/>
          <p:nvPr/>
        </p:nvSpPr>
        <p:spPr>
          <a:xfrm>
            <a:off x="8556654" y="5357336"/>
            <a:ext cx="1530276" cy="1634024"/>
          </a:xfrm>
          <a:custGeom>
            <a:avLst/>
            <a:gdLst/>
            <a:ahLst/>
            <a:cxnLst/>
            <a:rect l="l" t="t" r="r" b="b"/>
            <a:pathLst>
              <a:path w="1530276" h="1634024" extrusionOk="0">
                <a:moveTo>
                  <a:pt x="0" y="0"/>
                </a:moveTo>
                <a:lnTo>
                  <a:pt x="1530277" y="0"/>
                </a:lnTo>
                <a:lnTo>
                  <a:pt x="1530277" y="1634024"/>
                </a:lnTo>
                <a:lnTo>
                  <a:pt x="0" y="1634024"/>
                </a:lnTo>
                <a:lnTo>
                  <a:pt x="0"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2" name="Google Shape;232;p1"/>
          <p:cNvSpPr/>
          <p:nvPr/>
        </p:nvSpPr>
        <p:spPr>
          <a:xfrm>
            <a:off x="2713712" y="5955956"/>
            <a:ext cx="2563353" cy="681927"/>
          </a:xfrm>
          <a:custGeom>
            <a:avLst/>
            <a:gdLst/>
            <a:ahLst/>
            <a:cxnLst/>
            <a:rect l="l" t="t" r="r" b="b"/>
            <a:pathLst>
              <a:path w="2871758" h="813665" extrusionOk="0">
                <a:moveTo>
                  <a:pt x="0" y="0"/>
                </a:moveTo>
                <a:lnTo>
                  <a:pt x="2871758" y="0"/>
                </a:lnTo>
                <a:lnTo>
                  <a:pt x="2871758" y="813665"/>
                </a:lnTo>
                <a:lnTo>
                  <a:pt x="0" y="813665"/>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3" name="Google Shape;233;p1"/>
          <p:cNvSpPr/>
          <p:nvPr/>
        </p:nvSpPr>
        <p:spPr>
          <a:xfrm>
            <a:off x="10519212" y="5494209"/>
            <a:ext cx="1241319" cy="1284917"/>
          </a:xfrm>
          <a:custGeom>
            <a:avLst/>
            <a:gdLst/>
            <a:ahLst/>
            <a:cxnLst/>
            <a:rect l="l" t="t" r="r" b="b"/>
            <a:pathLst>
              <a:path w="1409542" h="1441396" extrusionOk="0">
                <a:moveTo>
                  <a:pt x="0" y="0"/>
                </a:moveTo>
                <a:lnTo>
                  <a:pt x="1409542" y="0"/>
                </a:lnTo>
                <a:lnTo>
                  <a:pt x="1409542" y="1441396"/>
                </a:lnTo>
                <a:lnTo>
                  <a:pt x="0" y="1441396"/>
                </a:lnTo>
                <a:lnTo>
                  <a:pt x="0" y="0"/>
                </a:lnTo>
                <a:close/>
              </a:path>
            </a:pathLst>
          </a:custGeom>
          <a:blipFill rotWithShape="1">
            <a:blip r:embed="rId8">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4" name="Google Shape;234;p1"/>
          <p:cNvSpPr/>
          <p:nvPr/>
        </p:nvSpPr>
        <p:spPr>
          <a:xfrm>
            <a:off x="5277065" y="5808874"/>
            <a:ext cx="1663322" cy="970252"/>
          </a:xfrm>
          <a:custGeom>
            <a:avLst/>
            <a:gdLst/>
            <a:ahLst/>
            <a:cxnLst/>
            <a:rect l="l" t="t" r="r" b="b"/>
            <a:pathLst>
              <a:path w="2003028" h="1126703" extrusionOk="0">
                <a:moveTo>
                  <a:pt x="0" y="0"/>
                </a:moveTo>
                <a:lnTo>
                  <a:pt x="2003027" y="0"/>
                </a:lnTo>
                <a:lnTo>
                  <a:pt x="2003027" y="1126703"/>
                </a:lnTo>
                <a:lnTo>
                  <a:pt x="0" y="1126703"/>
                </a:lnTo>
                <a:lnTo>
                  <a:pt x="0" y="0"/>
                </a:lnTo>
                <a:close/>
              </a:path>
            </a:pathLst>
          </a:custGeom>
          <a:blipFill rotWithShape="1">
            <a:blip r:embed="rId9">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5" name="TextBox 4">
            <a:extLst>
              <a:ext uri="{FF2B5EF4-FFF2-40B4-BE49-F238E27FC236}">
                <a16:creationId xmlns:a16="http://schemas.microsoft.com/office/drawing/2014/main" id="{7407FFAB-964A-575B-41E0-86655B1D7A20}"/>
              </a:ext>
            </a:extLst>
          </p:cNvPr>
          <p:cNvSpPr txBox="1"/>
          <p:nvPr/>
        </p:nvSpPr>
        <p:spPr>
          <a:xfrm>
            <a:off x="-204525" y="3429000"/>
            <a:ext cx="12626502"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0000"/>
                </a:solidFill>
                <a:effectLst/>
                <a:uLnTx/>
                <a:uFillTx/>
                <a:latin typeface="Gill Sans"/>
                <a:ea typeface="Gill Sans"/>
                <a:cs typeface="Gill Sans"/>
                <a:sym typeface="Gill Sans"/>
              </a:rPr>
              <a:t>Thanks for your participation!</a:t>
            </a:r>
            <a:endParaRPr kumimoji="0" lang="en-US" sz="44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1079136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p:custDataLst>
              <p:tags r:id="rId1"/>
            </p:custDataLst>
            <p:extLst>
              <p:ext uri="{D42A27DB-BD31-4B8C-83A1-F6EECF244321}">
                <p14:modId xmlns:p14="http://schemas.microsoft.com/office/powerpoint/2010/main" val="33681089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95" imgH="396" progId="TCLayout.ActiveDocument.1">
                  <p:embed/>
                </p:oleObj>
              </mc:Choice>
              <mc:Fallback>
                <p:oleObj name="Diapositiva de think-cell" r:id="rId4" imgW="395" imgH="396" progId="TCLayout.ActiveDocument.1">
                  <p:embed/>
                  <p:pic>
                    <p:nvPicPr>
                      <p:cNvPr id="4" name="Objeto 3" hidden="1"/>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2" name="Picture 10" descr="Graphical user interface&#10;&#10;Description automatically generated with low confidence">
            <a:extLst>
              <a:ext uri="{FF2B5EF4-FFF2-40B4-BE49-F238E27FC236}">
                <a16:creationId xmlns:a16="http://schemas.microsoft.com/office/drawing/2014/main" id="{93F66F07-737F-4A2A-BA20-65EAF9BDEF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3E1724BA-6E02-BFA1-9681-715ECBBC0BB0}"/>
              </a:ext>
            </a:extLst>
          </p:cNvPr>
          <p:cNvPicPr>
            <a:picLocks noChangeAspect="1"/>
          </p:cNvPicPr>
          <p:nvPr/>
        </p:nvPicPr>
        <p:blipFill>
          <a:blip r:embed="rId7">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
        <p:nvSpPr>
          <p:cNvPr id="9" name="Google Shape;266;p3">
            <a:extLst>
              <a:ext uri="{FF2B5EF4-FFF2-40B4-BE49-F238E27FC236}">
                <a16:creationId xmlns:a16="http://schemas.microsoft.com/office/drawing/2014/main" id="{175931F8-B77D-31EB-BC6D-EBF9DEDC99BC}"/>
              </a:ext>
            </a:extLst>
          </p:cNvPr>
          <p:cNvSpPr/>
          <p:nvPr/>
        </p:nvSpPr>
        <p:spPr>
          <a:xfrm>
            <a:off x="5051" y="498763"/>
            <a:ext cx="10151320" cy="900000"/>
          </a:xfrm>
          <a:prstGeom prst="roundRect">
            <a:avLst>
              <a:gd name="adj" fmla="val 16667"/>
            </a:avLst>
          </a:prstGeom>
          <a:solidFill>
            <a:srgbClr val="0033A0"/>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10" name="Google Shape;267;p3">
            <a:extLst>
              <a:ext uri="{FF2B5EF4-FFF2-40B4-BE49-F238E27FC236}">
                <a16:creationId xmlns:a16="http://schemas.microsoft.com/office/drawing/2014/main" id="{D719CA35-5657-C0B1-268D-6C5FF2B38518}"/>
              </a:ext>
            </a:extLst>
          </p:cNvPr>
          <p:cNvSpPr txBox="1"/>
          <p:nvPr/>
        </p:nvSpPr>
        <p:spPr>
          <a:xfrm>
            <a:off x="292459" y="594821"/>
            <a:ext cx="10392474" cy="707846"/>
          </a:xfrm>
          <a:prstGeom prst="rect">
            <a:avLst/>
          </a:prstGeom>
          <a:noFill/>
          <a:ln>
            <a:noFill/>
          </a:ln>
        </p:spPr>
        <p:txBody>
          <a:bodyPr spcFirstLastPara="1" wrap="square" lIns="91425" tIns="45700" rIns="91425" bIns="45700" anchor="t" anchorCtr="0">
            <a:spAutoFit/>
          </a:bodyPr>
          <a:lstStyle/>
          <a:p>
            <a:r>
              <a:rPr lang="en-US" sz="4000" dirty="0">
                <a:solidFill>
                  <a:srgbClr val="FFFFFF"/>
                </a:solidFill>
                <a:latin typeface="Gill Sans"/>
                <a:sym typeface="Gill Sans"/>
              </a:rPr>
              <a:t>DAY 2 AGENDA: Design Thinking Your Career</a:t>
            </a:r>
            <a:endParaRPr dirty="0">
              <a:solidFill>
                <a:srgbClr val="000000"/>
              </a:solidFill>
              <a:latin typeface="Arial"/>
            </a:endParaRPr>
          </a:p>
        </p:txBody>
      </p:sp>
      <p:grpSp>
        <p:nvGrpSpPr>
          <p:cNvPr id="37" name="Group 36">
            <a:extLst>
              <a:ext uri="{FF2B5EF4-FFF2-40B4-BE49-F238E27FC236}">
                <a16:creationId xmlns:a16="http://schemas.microsoft.com/office/drawing/2014/main" id="{C4EEE599-3FC2-B4F9-FDB7-13EF9FEF000B}"/>
              </a:ext>
            </a:extLst>
          </p:cNvPr>
          <p:cNvGrpSpPr/>
          <p:nvPr/>
        </p:nvGrpSpPr>
        <p:grpSpPr>
          <a:xfrm>
            <a:off x="1467542" y="2202866"/>
            <a:ext cx="8534622" cy="5383121"/>
            <a:chOff x="2074847" y="2257457"/>
            <a:chExt cx="8534622" cy="5383121"/>
          </a:xfrm>
        </p:grpSpPr>
        <p:grpSp>
          <p:nvGrpSpPr>
            <p:cNvPr id="23" name="Group 22">
              <a:extLst>
                <a:ext uri="{FF2B5EF4-FFF2-40B4-BE49-F238E27FC236}">
                  <a16:creationId xmlns:a16="http://schemas.microsoft.com/office/drawing/2014/main" id="{855DD0C0-1C5F-4B10-9B3D-F423CF244802}"/>
                </a:ext>
              </a:extLst>
            </p:cNvPr>
            <p:cNvGrpSpPr/>
            <p:nvPr/>
          </p:nvGrpSpPr>
          <p:grpSpPr>
            <a:xfrm>
              <a:off x="2074847" y="2268024"/>
              <a:ext cx="2354378" cy="3088297"/>
              <a:chOff x="1261533" y="2036952"/>
              <a:chExt cx="2354378" cy="3088297"/>
            </a:xfrm>
          </p:grpSpPr>
          <p:sp>
            <p:nvSpPr>
              <p:cNvPr id="15" name="Rectangle 14" descr="Head with Gears">
                <a:extLst>
                  <a:ext uri="{FF2B5EF4-FFF2-40B4-BE49-F238E27FC236}">
                    <a16:creationId xmlns:a16="http://schemas.microsoft.com/office/drawing/2014/main" id="{0C530766-5851-4115-A107-B69C1497A46B}"/>
                  </a:ext>
                </a:extLst>
              </p:cNvPr>
              <p:cNvSpPr/>
              <p:nvPr/>
            </p:nvSpPr>
            <p:spPr>
              <a:xfrm>
                <a:off x="1908987" y="2036952"/>
                <a:ext cx="1059470" cy="1059470"/>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ES"/>
              </a:p>
            </p:txBody>
          </p:sp>
          <p:sp>
            <p:nvSpPr>
              <p:cNvPr id="16" name="Freeform: Shape 15">
                <a:extLst>
                  <a:ext uri="{FF2B5EF4-FFF2-40B4-BE49-F238E27FC236}">
                    <a16:creationId xmlns:a16="http://schemas.microsoft.com/office/drawing/2014/main" id="{64E19830-E9CD-499F-8AA6-BEF79A3DE5ED}"/>
                  </a:ext>
                </a:extLst>
              </p:cNvPr>
              <p:cNvSpPr/>
              <p:nvPr/>
            </p:nvSpPr>
            <p:spPr>
              <a:xfrm>
                <a:off x="1261533" y="3560093"/>
                <a:ext cx="2354378" cy="1565156"/>
              </a:xfrm>
              <a:custGeom>
                <a:avLst/>
                <a:gdLst>
                  <a:gd name="connsiteX0" fmla="*/ 0 w 2354378"/>
                  <a:gd name="connsiteY0" fmla="*/ 0 h 1565156"/>
                  <a:gd name="connsiteX1" fmla="*/ 2354378 w 2354378"/>
                  <a:gd name="connsiteY1" fmla="*/ 0 h 1565156"/>
                  <a:gd name="connsiteX2" fmla="*/ 2354378 w 2354378"/>
                  <a:gd name="connsiteY2" fmla="*/ 1565156 h 1565156"/>
                  <a:gd name="connsiteX3" fmla="*/ 0 w 2354378"/>
                  <a:gd name="connsiteY3" fmla="*/ 1565156 h 1565156"/>
                  <a:gd name="connsiteX4" fmla="*/ 0 w 2354378"/>
                  <a:gd name="connsiteY4" fmla="*/ 0 h 156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378" h="1565156">
                    <a:moveTo>
                      <a:pt x="0" y="0"/>
                    </a:moveTo>
                    <a:lnTo>
                      <a:pt x="2354378" y="0"/>
                    </a:lnTo>
                    <a:lnTo>
                      <a:pt x="2354378" y="1565156"/>
                    </a:lnTo>
                    <a:lnTo>
                      <a:pt x="0" y="15651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Montserrat" panose="00000500000000000000" pitchFamily="2" charset="0"/>
                  </a:rPr>
                  <a:t>Brief introduction to Design Thinking</a:t>
                </a:r>
              </a:p>
            </p:txBody>
          </p:sp>
        </p:grpSp>
        <p:cxnSp>
          <p:nvCxnSpPr>
            <p:cNvPr id="27" name="Straight Connector 26">
              <a:extLst>
                <a:ext uri="{FF2B5EF4-FFF2-40B4-BE49-F238E27FC236}">
                  <a16:creationId xmlns:a16="http://schemas.microsoft.com/office/drawing/2014/main" id="{0F2520CD-49C6-CFCD-86E8-D18A9696D56B}"/>
                </a:ext>
              </a:extLst>
            </p:cNvPr>
            <p:cNvCxnSpPr>
              <a:cxnSpLocks/>
            </p:cNvCxnSpPr>
            <p:nvPr/>
          </p:nvCxnSpPr>
          <p:spPr>
            <a:xfrm>
              <a:off x="5488696" y="5356321"/>
              <a:ext cx="0" cy="441011"/>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6AEDD80-22FE-E402-D5E7-2A7697584EB7}"/>
                </a:ext>
              </a:extLst>
            </p:cNvPr>
            <p:cNvCxnSpPr>
              <a:cxnSpLocks/>
            </p:cNvCxnSpPr>
            <p:nvPr/>
          </p:nvCxnSpPr>
          <p:spPr>
            <a:xfrm>
              <a:off x="10360104" y="5356321"/>
              <a:ext cx="0" cy="441011"/>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F9286F7D-E1B7-C414-2ECE-428D551E8C2E}"/>
                </a:ext>
              </a:extLst>
            </p:cNvPr>
            <p:cNvGrpSpPr/>
            <p:nvPr/>
          </p:nvGrpSpPr>
          <p:grpSpPr>
            <a:xfrm>
              <a:off x="5488696" y="2257457"/>
              <a:ext cx="5120773" cy="5383121"/>
              <a:chOff x="3535613" y="2257457"/>
              <a:chExt cx="5120773" cy="5383121"/>
            </a:xfrm>
          </p:grpSpPr>
          <p:grpSp>
            <p:nvGrpSpPr>
              <p:cNvPr id="24" name="Group 23">
                <a:extLst>
                  <a:ext uri="{FF2B5EF4-FFF2-40B4-BE49-F238E27FC236}">
                    <a16:creationId xmlns:a16="http://schemas.microsoft.com/office/drawing/2014/main" id="{F5F95CC2-4638-4FCC-B3C6-28912BC51E88}"/>
                  </a:ext>
                </a:extLst>
              </p:cNvPr>
              <p:cNvGrpSpPr/>
              <p:nvPr/>
            </p:nvGrpSpPr>
            <p:grpSpPr>
              <a:xfrm>
                <a:off x="3535613" y="2257457"/>
                <a:ext cx="2354378" cy="3088297"/>
                <a:chOff x="3535613" y="2257457"/>
                <a:chExt cx="2354378" cy="3088297"/>
              </a:xfrm>
            </p:grpSpPr>
            <p:sp>
              <p:nvSpPr>
                <p:cNvPr id="17" name="Rectangle 16" descr="Diploma">
                  <a:extLst>
                    <a:ext uri="{FF2B5EF4-FFF2-40B4-BE49-F238E27FC236}">
                      <a16:creationId xmlns:a16="http://schemas.microsoft.com/office/drawing/2014/main" id="{443AEEBD-D53D-4048-B59D-7303C9F22BD1}"/>
                    </a:ext>
                  </a:extLst>
                </p:cNvPr>
                <p:cNvSpPr/>
                <p:nvPr/>
              </p:nvSpPr>
              <p:spPr>
                <a:xfrm>
                  <a:off x="4183067" y="2257457"/>
                  <a:ext cx="1059470" cy="1059470"/>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ES"/>
                </a:p>
              </p:txBody>
            </p:sp>
            <p:sp>
              <p:nvSpPr>
                <p:cNvPr id="18" name="Freeform: Shape 17">
                  <a:extLst>
                    <a:ext uri="{FF2B5EF4-FFF2-40B4-BE49-F238E27FC236}">
                      <a16:creationId xmlns:a16="http://schemas.microsoft.com/office/drawing/2014/main" id="{14EE980E-190C-47E3-BFC6-42DCA08820B0}"/>
                    </a:ext>
                  </a:extLst>
                </p:cNvPr>
                <p:cNvSpPr/>
                <p:nvPr/>
              </p:nvSpPr>
              <p:spPr>
                <a:xfrm>
                  <a:off x="3535613" y="3780598"/>
                  <a:ext cx="2354378" cy="1565156"/>
                </a:xfrm>
                <a:custGeom>
                  <a:avLst/>
                  <a:gdLst>
                    <a:gd name="connsiteX0" fmla="*/ 0 w 2354378"/>
                    <a:gd name="connsiteY0" fmla="*/ 0 h 1565156"/>
                    <a:gd name="connsiteX1" fmla="*/ 2354378 w 2354378"/>
                    <a:gd name="connsiteY1" fmla="*/ 0 h 1565156"/>
                    <a:gd name="connsiteX2" fmla="*/ 2354378 w 2354378"/>
                    <a:gd name="connsiteY2" fmla="*/ 1565156 h 1565156"/>
                    <a:gd name="connsiteX3" fmla="*/ 0 w 2354378"/>
                    <a:gd name="connsiteY3" fmla="*/ 1565156 h 1565156"/>
                    <a:gd name="connsiteX4" fmla="*/ 0 w 2354378"/>
                    <a:gd name="connsiteY4" fmla="*/ 0 h 156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378" h="1565156">
                      <a:moveTo>
                        <a:pt x="0" y="0"/>
                      </a:moveTo>
                      <a:lnTo>
                        <a:pt x="2354378" y="0"/>
                      </a:lnTo>
                      <a:lnTo>
                        <a:pt x="2354378" y="1565156"/>
                      </a:lnTo>
                      <a:lnTo>
                        <a:pt x="0" y="15651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Montserrat" panose="00000500000000000000" pitchFamily="2" charset="0"/>
                    </a:rPr>
                    <a:t>3 different career scenarios</a:t>
                  </a:r>
                </a:p>
              </p:txBody>
            </p:sp>
          </p:grpSp>
          <p:grpSp>
            <p:nvGrpSpPr>
              <p:cNvPr id="25" name="Group 24">
                <a:extLst>
                  <a:ext uri="{FF2B5EF4-FFF2-40B4-BE49-F238E27FC236}">
                    <a16:creationId xmlns:a16="http://schemas.microsoft.com/office/drawing/2014/main" id="{A90C2234-0DAA-4D21-82A0-AD052235720A}"/>
                  </a:ext>
                </a:extLst>
              </p:cNvPr>
              <p:cNvGrpSpPr/>
              <p:nvPr/>
            </p:nvGrpSpPr>
            <p:grpSpPr>
              <a:xfrm>
                <a:off x="6302008" y="2257457"/>
                <a:ext cx="2354378" cy="3088297"/>
                <a:chOff x="6302008" y="2257457"/>
                <a:chExt cx="2354378" cy="3088297"/>
              </a:xfrm>
            </p:grpSpPr>
            <p:sp>
              <p:nvSpPr>
                <p:cNvPr id="19" name="Rectangle 18" descr="Footprints">
                  <a:extLst>
                    <a:ext uri="{FF2B5EF4-FFF2-40B4-BE49-F238E27FC236}">
                      <a16:creationId xmlns:a16="http://schemas.microsoft.com/office/drawing/2014/main" id="{1EB002FC-8555-420F-9DC6-1C0D0A4A9126}"/>
                    </a:ext>
                  </a:extLst>
                </p:cNvPr>
                <p:cNvSpPr/>
                <p:nvPr/>
              </p:nvSpPr>
              <p:spPr>
                <a:xfrm>
                  <a:off x="6949462" y="2257457"/>
                  <a:ext cx="1059470" cy="1059470"/>
                </a:xfrm>
                <a:prstGeom prst="rect">
                  <a:avLst/>
                </a:prstGeom>
                <a: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ES"/>
                </a:p>
              </p:txBody>
            </p:sp>
            <p:sp>
              <p:nvSpPr>
                <p:cNvPr id="20" name="Freeform: Shape 19">
                  <a:extLst>
                    <a:ext uri="{FF2B5EF4-FFF2-40B4-BE49-F238E27FC236}">
                      <a16:creationId xmlns:a16="http://schemas.microsoft.com/office/drawing/2014/main" id="{C007C6E4-4F51-47F9-9626-F6B234ED52C7}"/>
                    </a:ext>
                  </a:extLst>
                </p:cNvPr>
                <p:cNvSpPr/>
                <p:nvPr/>
              </p:nvSpPr>
              <p:spPr>
                <a:xfrm>
                  <a:off x="6302008" y="3780598"/>
                  <a:ext cx="2354378" cy="1565156"/>
                </a:xfrm>
                <a:custGeom>
                  <a:avLst/>
                  <a:gdLst>
                    <a:gd name="connsiteX0" fmla="*/ 0 w 2354378"/>
                    <a:gd name="connsiteY0" fmla="*/ 0 h 1565156"/>
                    <a:gd name="connsiteX1" fmla="*/ 2354378 w 2354378"/>
                    <a:gd name="connsiteY1" fmla="*/ 0 h 1565156"/>
                    <a:gd name="connsiteX2" fmla="*/ 2354378 w 2354378"/>
                    <a:gd name="connsiteY2" fmla="*/ 1565156 h 1565156"/>
                    <a:gd name="connsiteX3" fmla="*/ 0 w 2354378"/>
                    <a:gd name="connsiteY3" fmla="*/ 1565156 h 1565156"/>
                    <a:gd name="connsiteX4" fmla="*/ 0 w 2354378"/>
                    <a:gd name="connsiteY4" fmla="*/ 0 h 156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378" h="1565156">
                      <a:moveTo>
                        <a:pt x="0" y="0"/>
                      </a:moveTo>
                      <a:lnTo>
                        <a:pt x="2354378" y="0"/>
                      </a:lnTo>
                      <a:lnTo>
                        <a:pt x="2354378" y="1565156"/>
                      </a:lnTo>
                      <a:lnTo>
                        <a:pt x="0" y="15651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Montserrat" panose="00000500000000000000" pitchFamily="2" charset="0"/>
                    </a:rPr>
                    <a:t>Next steps you may take to </a:t>
                  </a:r>
                  <a:r>
                    <a:rPr lang="en-US" sz="2000" dirty="0">
                      <a:latin typeface="Montserrat" panose="00000500000000000000" pitchFamily="2" charset="0"/>
                    </a:rPr>
                    <a:t>test</a:t>
                  </a:r>
                  <a:r>
                    <a:rPr lang="en-US" sz="2000" kern="1200" dirty="0">
                      <a:latin typeface="Montserrat" panose="00000500000000000000" pitchFamily="2" charset="0"/>
                    </a:rPr>
                    <a:t> your career scenarios</a:t>
                  </a:r>
                </a:p>
              </p:txBody>
            </p:sp>
          </p:grpSp>
          <p:pic>
            <p:nvPicPr>
              <p:cNvPr id="11" name="Graphic 10" descr="Open book outline">
                <a:extLst>
                  <a:ext uri="{FF2B5EF4-FFF2-40B4-BE49-F238E27FC236}">
                    <a16:creationId xmlns:a16="http://schemas.microsoft.com/office/drawing/2014/main" id="{54F26FEA-C633-FF5E-DEBF-5D9CAC4EBE8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053429" y="6039916"/>
                <a:ext cx="638641" cy="638641"/>
              </a:xfrm>
              <a:prstGeom prst="rect">
                <a:avLst/>
              </a:prstGeom>
            </p:spPr>
          </p:pic>
          <p:cxnSp>
            <p:nvCxnSpPr>
              <p:cNvPr id="14" name="Straight Connector 13">
                <a:extLst>
                  <a:ext uri="{FF2B5EF4-FFF2-40B4-BE49-F238E27FC236}">
                    <a16:creationId xmlns:a16="http://schemas.microsoft.com/office/drawing/2014/main" id="{07D43A7D-C1A3-6ED5-DA45-E39CE8DD6E59}"/>
                  </a:ext>
                </a:extLst>
              </p:cNvPr>
              <p:cNvCxnSpPr/>
              <p:nvPr/>
            </p:nvCxnSpPr>
            <p:spPr>
              <a:xfrm flipV="1">
                <a:off x="3535613" y="5786765"/>
                <a:ext cx="4871408" cy="10567"/>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35" name="Freeform: Shape 17">
                <a:extLst>
                  <a:ext uri="{FF2B5EF4-FFF2-40B4-BE49-F238E27FC236}">
                    <a16:creationId xmlns:a16="http://schemas.microsoft.com/office/drawing/2014/main" id="{1FBB76B6-6DAC-C090-2614-912B4FB63282}"/>
                  </a:ext>
                </a:extLst>
              </p:cNvPr>
              <p:cNvSpPr/>
              <p:nvPr/>
            </p:nvSpPr>
            <p:spPr>
              <a:xfrm>
                <a:off x="4918811" y="6075422"/>
                <a:ext cx="2354378" cy="1565156"/>
              </a:xfrm>
              <a:custGeom>
                <a:avLst/>
                <a:gdLst>
                  <a:gd name="connsiteX0" fmla="*/ 0 w 2354378"/>
                  <a:gd name="connsiteY0" fmla="*/ 0 h 1565156"/>
                  <a:gd name="connsiteX1" fmla="*/ 2354378 w 2354378"/>
                  <a:gd name="connsiteY1" fmla="*/ 0 h 1565156"/>
                  <a:gd name="connsiteX2" fmla="*/ 2354378 w 2354378"/>
                  <a:gd name="connsiteY2" fmla="*/ 1565156 h 1565156"/>
                  <a:gd name="connsiteX3" fmla="*/ 0 w 2354378"/>
                  <a:gd name="connsiteY3" fmla="*/ 1565156 h 1565156"/>
                  <a:gd name="connsiteX4" fmla="*/ 0 w 2354378"/>
                  <a:gd name="connsiteY4" fmla="*/ 0 h 156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378" h="1565156">
                    <a:moveTo>
                      <a:pt x="0" y="0"/>
                    </a:moveTo>
                    <a:lnTo>
                      <a:pt x="2354378" y="0"/>
                    </a:lnTo>
                    <a:lnTo>
                      <a:pt x="2354378" y="1565156"/>
                    </a:lnTo>
                    <a:lnTo>
                      <a:pt x="0" y="15651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Montserrat" panose="00000500000000000000" pitchFamily="2" charset="0"/>
                  </a:rPr>
                  <a:t>To work on in your Workbook</a:t>
                </a:r>
              </a:p>
            </p:txBody>
          </p:sp>
        </p:grpSp>
      </p:grpSp>
      <p:pic>
        <p:nvPicPr>
          <p:cNvPr id="38" name="Picture 6" descr="Stanford Life Design Lab">
            <a:extLst>
              <a:ext uri="{FF2B5EF4-FFF2-40B4-BE49-F238E27FC236}">
                <a16:creationId xmlns:a16="http://schemas.microsoft.com/office/drawing/2014/main" id="{6E3833B6-874F-BEAE-EC5F-8F81A8C007A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4584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EA8FBE1-CB57-493C-8E90-CF731671011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84" imgH="385" progId="TCLayout.ActiveDocument.1">
                  <p:embed/>
                </p:oleObj>
              </mc:Choice>
              <mc:Fallback>
                <p:oleObj name="Diapositiva de think-cell" r:id="rId4" imgW="384" imgH="385" progId="TCLayout.ActiveDocument.1">
                  <p:embed/>
                  <p:pic>
                    <p:nvPicPr>
                      <p:cNvPr id="4" name="Object 3" hidden="1">
                        <a:extLst>
                          <a:ext uri="{FF2B5EF4-FFF2-40B4-BE49-F238E27FC236}">
                            <a16:creationId xmlns:a16="http://schemas.microsoft.com/office/drawing/2014/main" id="{5EA8FBE1-CB57-493C-8E90-CF73167101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D9C5C80-C380-4953-806E-BC0036A3F4A4}"/>
              </a:ext>
            </a:extLst>
          </p:cNvPr>
          <p:cNvSpPr>
            <a:spLocks noGrp="1"/>
          </p:cNvSpPr>
          <p:nvPr>
            <p:ph type="title"/>
          </p:nvPr>
        </p:nvSpPr>
        <p:spPr/>
        <p:txBody>
          <a:bodyPr vert="horz"/>
          <a:lstStyle/>
          <a:p>
            <a:r>
              <a:rPr lang="en-GB"/>
              <a:t>DESIGN THINKING  </a:t>
            </a:r>
          </a:p>
        </p:txBody>
      </p:sp>
      <p:sp>
        <p:nvSpPr>
          <p:cNvPr id="10" name="Hexagon 9">
            <a:extLst>
              <a:ext uri="{FF2B5EF4-FFF2-40B4-BE49-F238E27FC236}">
                <a16:creationId xmlns:a16="http://schemas.microsoft.com/office/drawing/2014/main" id="{9E69E4F6-2577-4C65-819B-8A1BDD1BB3EF}"/>
              </a:ext>
            </a:extLst>
          </p:cNvPr>
          <p:cNvSpPr/>
          <p:nvPr/>
        </p:nvSpPr>
        <p:spPr>
          <a:xfrm>
            <a:off x="838198" y="3222458"/>
            <a:ext cx="1760518" cy="1531938"/>
          </a:xfrm>
          <a:prstGeom prst="hexagon">
            <a:avLst/>
          </a:prstGeom>
          <a:solidFill>
            <a:srgbClr val="D800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ACCEPT</a:t>
            </a:r>
          </a:p>
        </p:txBody>
      </p:sp>
      <p:sp>
        <p:nvSpPr>
          <p:cNvPr id="11" name="Hexagon 10">
            <a:extLst>
              <a:ext uri="{FF2B5EF4-FFF2-40B4-BE49-F238E27FC236}">
                <a16:creationId xmlns:a16="http://schemas.microsoft.com/office/drawing/2014/main" id="{D9DB9460-10A3-47BF-81B3-05050D621F51}"/>
              </a:ext>
            </a:extLst>
          </p:cNvPr>
          <p:cNvSpPr/>
          <p:nvPr/>
        </p:nvSpPr>
        <p:spPr>
          <a:xfrm>
            <a:off x="2383382" y="4028209"/>
            <a:ext cx="1760518" cy="1531938"/>
          </a:xfrm>
          <a:prstGeom prst="hexagon">
            <a:avLst/>
          </a:prstGeom>
          <a:solidFill>
            <a:srgbClr val="46B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EMPATHIZE</a:t>
            </a:r>
          </a:p>
        </p:txBody>
      </p:sp>
      <p:sp>
        <p:nvSpPr>
          <p:cNvPr id="12" name="Hexagon 11">
            <a:extLst>
              <a:ext uri="{FF2B5EF4-FFF2-40B4-BE49-F238E27FC236}">
                <a16:creationId xmlns:a16="http://schemas.microsoft.com/office/drawing/2014/main" id="{9EC5AF95-ED1D-4523-8898-A43A0A1CD36A}"/>
              </a:ext>
            </a:extLst>
          </p:cNvPr>
          <p:cNvSpPr/>
          <p:nvPr/>
        </p:nvSpPr>
        <p:spPr>
          <a:xfrm>
            <a:off x="5473746" y="2416209"/>
            <a:ext cx="1760518" cy="1531938"/>
          </a:xfrm>
          <a:prstGeom prst="hexagon">
            <a:avLst/>
          </a:prstGeom>
          <a:solidFill>
            <a:srgbClr val="79A5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IDEATE</a:t>
            </a:r>
          </a:p>
        </p:txBody>
      </p:sp>
      <p:sp>
        <p:nvSpPr>
          <p:cNvPr id="13" name="Hexagon 12">
            <a:extLst>
              <a:ext uri="{FF2B5EF4-FFF2-40B4-BE49-F238E27FC236}">
                <a16:creationId xmlns:a16="http://schemas.microsoft.com/office/drawing/2014/main" id="{131E0676-DC1A-4F3B-85C8-2774BB7821B2}"/>
              </a:ext>
            </a:extLst>
          </p:cNvPr>
          <p:cNvSpPr/>
          <p:nvPr/>
        </p:nvSpPr>
        <p:spPr>
          <a:xfrm>
            <a:off x="3928564" y="3264670"/>
            <a:ext cx="1760518" cy="1531938"/>
          </a:xfrm>
          <a:prstGeom prst="hexagon">
            <a:avLst/>
          </a:prstGeom>
          <a:solidFill>
            <a:srgbClr val="87898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a:latin typeface="Montserrat"/>
              </a:rPr>
              <a:t>DEFINE</a:t>
            </a:r>
            <a:endParaRPr lang="en-GB" sz="1200">
              <a:latin typeface="Montserrat" panose="00000500000000000000" pitchFamily="2" charset="0"/>
            </a:endParaRPr>
          </a:p>
        </p:txBody>
      </p:sp>
      <p:sp>
        <p:nvSpPr>
          <p:cNvPr id="14" name="Hexagon 13">
            <a:extLst>
              <a:ext uri="{FF2B5EF4-FFF2-40B4-BE49-F238E27FC236}">
                <a16:creationId xmlns:a16="http://schemas.microsoft.com/office/drawing/2014/main" id="{7FDB0865-3A1A-4411-A42B-B53B73995453}"/>
              </a:ext>
            </a:extLst>
          </p:cNvPr>
          <p:cNvSpPr/>
          <p:nvPr/>
        </p:nvSpPr>
        <p:spPr>
          <a:xfrm>
            <a:off x="7018930" y="3294193"/>
            <a:ext cx="1760518" cy="1531938"/>
          </a:xfrm>
          <a:prstGeom prst="hexagon">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PROTOTYPE</a:t>
            </a:r>
          </a:p>
        </p:txBody>
      </p:sp>
      <p:sp>
        <p:nvSpPr>
          <p:cNvPr id="15" name="Hexagon 14">
            <a:extLst>
              <a:ext uri="{FF2B5EF4-FFF2-40B4-BE49-F238E27FC236}">
                <a16:creationId xmlns:a16="http://schemas.microsoft.com/office/drawing/2014/main" id="{CC2F4199-804B-4092-AF6A-328FE827B638}"/>
              </a:ext>
            </a:extLst>
          </p:cNvPr>
          <p:cNvSpPr/>
          <p:nvPr/>
        </p:nvSpPr>
        <p:spPr>
          <a:xfrm>
            <a:off x="8564112" y="4169204"/>
            <a:ext cx="1760518" cy="1531938"/>
          </a:xfrm>
          <a:prstGeom prst="hexagon">
            <a:avLst/>
          </a:prstGeom>
          <a:solidFill>
            <a:srgbClr val="5626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bg1"/>
                </a:solidFill>
                <a:latin typeface="Montserrat" panose="00000500000000000000" pitchFamily="2" charset="0"/>
              </a:rPr>
              <a:t>TEST</a:t>
            </a:r>
          </a:p>
        </p:txBody>
      </p:sp>
      <p:sp>
        <p:nvSpPr>
          <p:cNvPr id="16" name="Hexagon 15">
            <a:extLst>
              <a:ext uri="{FF2B5EF4-FFF2-40B4-BE49-F238E27FC236}">
                <a16:creationId xmlns:a16="http://schemas.microsoft.com/office/drawing/2014/main" id="{60473445-FEDB-445D-9F38-642F0E3F997E}"/>
              </a:ext>
            </a:extLst>
          </p:cNvPr>
          <p:cNvSpPr/>
          <p:nvPr/>
        </p:nvSpPr>
        <p:spPr>
          <a:xfrm>
            <a:off x="10000199" y="3182178"/>
            <a:ext cx="1760518" cy="1531938"/>
          </a:xfrm>
          <a:prstGeom prst="hexagon">
            <a:avLst/>
          </a:prstGeom>
          <a:solidFill>
            <a:srgbClr val="0077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Montserrat" panose="00000500000000000000" pitchFamily="2" charset="0"/>
              </a:rPr>
              <a:t>REFLECT</a:t>
            </a:r>
          </a:p>
        </p:txBody>
      </p:sp>
      <p:pic>
        <p:nvPicPr>
          <p:cNvPr id="17" name="Picture 10">
            <a:extLst>
              <a:ext uri="{FF2B5EF4-FFF2-40B4-BE49-F238E27FC236}">
                <a16:creationId xmlns:a16="http://schemas.microsoft.com/office/drawing/2014/main" id="{2DDAA5BD-FA9F-4EF4-B2EA-5E218FECC7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D81BE151-C40D-02D0-789F-5E6DBE78EF3F}"/>
              </a:ext>
            </a:extLst>
          </p:cNvPr>
          <p:cNvPicPr>
            <a:picLocks noChangeAspect="1"/>
          </p:cNvPicPr>
          <p:nvPr/>
        </p:nvPicPr>
        <p:blipFill>
          <a:blip r:embed="rId7">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pic>
        <p:nvPicPr>
          <p:cNvPr id="5" name="Picture 6" descr="Designing Your Life Course (3-Part-Series) Event Logo">
            <a:extLst>
              <a:ext uri="{FF2B5EF4-FFF2-40B4-BE49-F238E27FC236}">
                <a16:creationId xmlns:a16="http://schemas.microsoft.com/office/drawing/2014/main" id="{044F8D7C-A3C2-42F8-502C-7BD47C1326D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82164" t="1284" b="76008"/>
          <a:stretch/>
        </p:blipFill>
        <p:spPr bwMode="auto">
          <a:xfrm>
            <a:off x="10017456" y="840276"/>
            <a:ext cx="2174543" cy="13843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Stanford Life Design Lab">
            <a:extLst>
              <a:ext uri="{FF2B5EF4-FFF2-40B4-BE49-F238E27FC236}">
                <a16:creationId xmlns:a16="http://schemas.microsoft.com/office/drawing/2014/main" id="{E75E83A6-FE34-CA64-D647-BA1122C3B065}"/>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46762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C4783-B519-899A-0F92-7125A4EF068A}"/>
            </a:ext>
          </a:extLst>
        </p:cNvPr>
        <p:cNvGrpSpPr/>
        <p:nvPr/>
      </p:nvGrpSpPr>
      <p:grpSpPr>
        <a:xfrm>
          <a:off x="0" y="0"/>
          <a:ext cx="0" cy="0"/>
          <a:chOff x="0" y="0"/>
          <a:chExt cx="0" cy="0"/>
        </a:xfrm>
      </p:grpSpPr>
      <p:graphicFrame>
        <p:nvGraphicFramePr>
          <p:cNvPr id="4" name="Objeto 3" hidden="1">
            <a:extLst>
              <a:ext uri="{FF2B5EF4-FFF2-40B4-BE49-F238E27FC236}">
                <a16:creationId xmlns:a16="http://schemas.microsoft.com/office/drawing/2014/main" id="{E1361047-5787-4BF6-2C60-2E541CC3D85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95" imgH="396" progId="TCLayout.ActiveDocument.1">
                  <p:embed/>
                </p:oleObj>
              </mc:Choice>
              <mc:Fallback>
                <p:oleObj name="Diapositiva de think-cell" r:id="rId4" imgW="395" imgH="396" progId="TCLayout.ActiveDocument.1">
                  <p:embed/>
                  <p:pic>
                    <p:nvPicPr>
                      <p:cNvPr id="4" name="Objeto 3" hidden="1">
                        <a:extLst>
                          <a:ext uri="{FF2B5EF4-FFF2-40B4-BE49-F238E27FC236}">
                            <a16:creationId xmlns:a16="http://schemas.microsoft.com/office/drawing/2014/main" id="{E1361047-5787-4BF6-2C60-2E541CC3D85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2" name="Picture 10" descr="Graphical user interface&#10;&#10;Description automatically generated with low confidence">
            <a:extLst>
              <a:ext uri="{FF2B5EF4-FFF2-40B4-BE49-F238E27FC236}">
                <a16:creationId xmlns:a16="http://schemas.microsoft.com/office/drawing/2014/main" id="{E3DE7A45-8FA7-0A41-4BC3-7226FD00C5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02F476B-C0ED-1BEC-ABC1-FE8A34D982AB}"/>
              </a:ext>
            </a:extLst>
          </p:cNvPr>
          <p:cNvPicPr>
            <a:picLocks noChangeAspect="1"/>
          </p:cNvPicPr>
          <p:nvPr/>
        </p:nvPicPr>
        <p:blipFill>
          <a:blip r:embed="rId7">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
        <p:nvSpPr>
          <p:cNvPr id="9" name="Google Shape;266;p3">
            <a:extLst>
              <a:ext uri="{FF2B5EF4-FFF2-40B4-BE49-F238E27FC236}">
                <a16:creationId xmlns:a16="http://schemas.microsoft.com/office/drawing/2014/main" id="{EEB9FEFA-CB09-E284-E7AC-F3B25A820DA6}"/>
              </a:ext>
            </a:extLst>
          </p:cNvPr>
          <p:cNvSpPr/>
          <p:nvPr/>
        </p:nvSpPr>
        <p:spPr>
          <a:xfrm>
            <a:off x="5051" y="498763"/>
            <a:ext cx="10151320" cy="900000"/>
          </a:xfrm>
          <a:prstGeom prst="roundRect">
            <a:avLst>
              <a:gd name="adj" fmla="val 16667"/>
            </a:avLst>
          </a:prstGeom>
          <a:solidFill>
            <a:srgbClr val="0033A0"/>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10" name="Google Shape;267;p3">
            <a:extLst>
              <a:ext uri="{FF2B5EF4-FFF2-40B4-BE49-F238E27FC236}">
                <a16:creationId xmlns:a16="http://schemas.microsoft.com/office/drawing/2014/main" id="{8345FCC8-114E-E74A-8E95-07A4A1430F82}"/>
              </a:ext>
            </a:extLst>
          </p:cNvPr>
          <p:cNvSpPr txBox="1"/>
          <p:nvPr/>
        </p:nvSpPr>
        <p:spPr>
          <a:xfrm>
            <a:off x="292459" y="594821"/>
            <a:ext cx="10392474" cy="707846"/>
          </a:xfrm>
          <a:prstGeom prst="rect">
            <a:avLst/>
          </a:prstGeom>
          <a:noFill/>
          <a:ln>
            <a:noFill/>
          </a:ln>
        </p:spPr>
        <p:txBody>
          <a:bodyPr spcFirstLastPara="1" wrap="square" lIns="91425" tIns="45700" rIns="91425" bIns="45700" anchor="t" anchorCtr="0">
            <a:spAutoFit/>
          </a:bodyPr>
          <a:lstStyle/>
          <a:p>
            <a:r>
              <a:rPr lang="en-US" sz="4000" dirty="0">
                <a:solidFill>
                  <a:srgbClr val="FFFFFF"/>
                </a:solidFill>
                <a:latin typeface="Gill Sans"/>
                <a:sym typeface="Gill Sans"/>
              </a:rPr>
              <a:t>Design Thinking Mindsets</a:t>
            </a:r>
            <a:endParaRPr dirty="0">
              <a:solidFill>
                <a:srgbClr val="000000"/>
              </a:solidFill>
              <a:latin typeface="Arial"/>
            </a:endParaRPr>
          </a:p>
        </p:txBody>
      </p:sp>
      <p:grpSp>
        <p:nvGrpSpPr>
          <p:cNvPr id="37" name="Group 36">
            <a:extLst>
              <a:ext uri="{FF2B5EF4-FFF2-40B4-BE49-F238E27FC236}">
                <a16:creationId xmlns:a16="http://schemas.microsoft.com/office/drawing/2014/main" id="{A43A4FB6-2B55-2CEF-683F-01E85AE80716}"/>
              </a:ext>
            </a:extLst>
          </p:cNvPr>
          <p:cNvGrpSpPr/>
          <p:nvPr/>
        </p:nvGrpSpPr>
        <p:grpSpPr>
          <a:xfrm>
            <a:off x="252575" y="4131635"/>
            <a:ext cx="11261887" cy="1621208"/>
            <a:chOff x="105599" y="4192726"/>
            <a:chExt cx="11261887" cy="1621208"/>
          </a:xfrm>
        </p:grpSpPr>
        <p:sp>
          <p:nvSpPr>
            <p:cNvPr id="16" name="Freeform: Shape 15">
              <a:extLst>
                <a:ext uri="{FF2B5EF4-FFF2-40B4-BE49-F238E27FC236}">
                  <a16:creationId xmlns:a16="http://schemas.microsoft.com/office/drawing/2014/main" id="{7D3B0958-38FF-6024-6997-671AB04BF28F}"/>
                </a:ext>
              </a:extLst>
            </p:cNvPr>
            <p:cNvSpPr/>
            <p:nvPr/>
          </p:nvSpPr>
          <p:spPr>
            <a:xfrm>
              <a:off x="8664215" y="4192726"/>
              <a:ext cx="2703271" cy="1565156"/>
            </a:xfrm>
            <a:custGeom>
              <a:avLst/>
              <a:gdLst>
                <a:gd name="connsiteX0" fmla="*/ 0 w 2354378"/>
                <a:gd name="connsiteY0" fmla="*/ 0 h 1565156"/>
                <a:gd name="connsiteX1" fmla="*/ 2354378 w 2354378"/>
                <a:gd name="connsiteY1" fmla="*/ 0 h 1565156"/>
                <a:gd name="connsiteX2" fmla="*/ 2354378 w 2354378"/>
                <a:gd name="connsiteY2" fmla="*/ 1565156 h 1565156"/>
                <a:gd name="connsiteX3" fmla="*/ 0 w 2354378"/>
                <a:gd name="connsiteY3" fmla="*/ 1565156 h 1565156"/>
                <a:gd name="connsiteX4" fmla="*/ 0 w 2354378"/>
                <a:gd name="connsiteY4" fmla="*/ 0 h 156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378" h="1565156">
                  <a:moveTo>
                    <a:pt x="0" y="0"/>
                  </a:moveTo>
                  <a:lnTo>
                    <a:pt x="2354378" y="0"/>
                  </a:lnTo>
                  <a:lnTo>
                    <a:pt x="2354378" y="1565156"/>
                  </a:lnTo>
                  <a:lnTo>
                    <a:pt x="0" y="15651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latin typeface="Gill Sans MT" panose="020B0502020104020203" pitchFamily="34" charset="77"/>
                </a:rPr>
                <a:t>Solutions emerge from diversity and the courage to share</a:t>
              </a:r>
            </a:p>
          </p:txBody>
        </p:sp>
        <p:grpSp>
          <p:nvGrpSpPr>
            <p:cNvPr id="36" name="Group 35">
              <a:extLst>
                <a:ext uri="{FF2B5EF4-FFF2-40B4-BE49-F238E27FC236}">
                  <a16:creationId xmlns:a16="http://schemas.microsoft.com/office/drawing/2014/main" id="{4A3FDE02-9FF2-680D-1C47-6768A3DF45B4}"/>
                </a:ext>
              </a:extLst>
            </p:cNvPr>
            <p:cNvGrpSpPr/>
            <p:nvPr/>
          </p:nvGrpSpPr>
          <p:grpSpPr>
            <a:xfrm>
              <a:off x="105599" y="4199069"/>
              <a:ext cx="7804951" cy="1614865"/>
              <a:chOff x="-1847484" y="4199069"/>
              <a:chExt cx="7804951" cy="1614865"/>
            </a:xfrm>
          </p:grpSpPr>
          <p:sp>
            <p:nvSpPr>
              <p:cNvPr id="18" name="Freeform: Shape 17">
                <a:extLst>
                  <a:ext uri="{FF2B5EF4-FFF2-40B4-BE49-F238E27FC236}">
                    <a16:creationId xmlns:a16="http://schemas.microsoft.com/office/drawing/2014/main" id="{101FD7C9-837B-AC5F-9738-D5C02FE36863}"/>
                  </a:ext>
                </a:extLst>
              </p:cNvPr>
              <p:cNvSpPr/>
              <p:nvPr/>
            </p:nvSpPr>
            <p:spPr>
              <a:xfrm>
                <a:off x="3603089" y="4199069"/>
                <a:ext cx="2354378" cy="1565156"/>
              </a:xfrm>
              <a:custGeom>
                <a:avLst/>
                <a:gdLst>
                  <a:gd name="connsiteX0" fmla="*/ 0 w 2354378"/>
                  <a:gd name="connsiteY0" fmla="*/ 0 h 1565156"/>
                  <a:gd name="connsiteX1" fmla="*/ 2354378 w 2354378"/>
                  <a:gd name="connsiteY1" fmla="*/ 0 h 1565156"/>
                  <a:gd name="connsiteX2" fmla="*/ 2354378 w 2354378"/>
                  <a:gd name="connsiteY2" fmla="*/ 1565156 h 1565156"/>
                  <a:gd name="connsiteX3" fmla="*/ 0 w 2354378"/>
                  <a:gd name="connsiteY3" fmla="*/ 1565156 h 1565156"/>
                  <a:gd name="connsiteX4" fmla="*/ 0 w 2354378"/>
                  <a:gd name="connsiteY4" fmla="*/ 0 h 156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378" h="1565156">
                    <a:moveTo>
                      <a:pt x="0" y="0"/>
                    </a:moveTo>
                    <a:lnTo>
                      <a:pt x="2354378" y="0"/>
                    </a:lnTo>
                    <a:lnTo>
                      <a:pt x="2354378" y="1565156"/>
                    </a:lnTo>
                    <a:lnTo>
                      <a:pt x="0" y="15651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dirty="0">
                    <a:latin typeface="Gill Sans MT" panose="020B0502020104020203" pitchFamily="34" charset="77"/>
                  </a:rPr>
                  <a:t>Commit to build your way forward. Test and fail often  </a:t>
                </a:r>
                <a:endParaRPr lang="en-US" sz="2000" kern="1200" dirty="0">
                  <a:latin typeface="Gill Sans MT" panose="020B0502020104020203" pitchFamily="34" charset="77"/>
                </a:endParaRPr>
              </a:p>
            </p:txBody>
          </p:sp>
          <p:sp>
            <p:nvSpPr>
              <p:cNvPr id="20" name="Freeform: Shape 19">
                <a:extLst>
                  <a:ext uri="{FF2B5EF4-FFF2-40B4-BE49-F238E27FC236}">
                    <a16:creationId xmlns:a16="http://schemas.microsoft.com/office/drawing/2014/main" id="{CB2414D7-6F10-5E41-D2E2-00A4FFBB6B37}"/>
                  </a:ext>
                </a:extLst>
              </p:cNvPr>
              <p:cNvSpPr/>
              <p:nvPr/>
            </p:nvSpPr>
            <p:spPr>
              <a:xfrm>
                <a:off x="-1847484" y="4248778"/>
                <a:ext cx="2354378" cy="1565156"/>
              </a:xfrm>
              <a:custGeom>
                <a:avLst/>
                <a:gdLst>
                  <a:gd name="connsiteX0" fmla="*/ 0 w 2354378"/>
                  <a:gd name="connsiteY0" fmla="*/ 0 h 1565156"/>
                  <a:gd name="connsiteX1" fmla="*/ 2354378 w 2354378"/>
                  <a:gd name="connsiteY1" fmla="*/ 0 h 1565156"/>
                  <a:gd name="connsiteX2" fmla="*/ 2354378 w 2354378"/>
                  <a:gd name="connsiteY2" fmla="*/ 1565156 h 1565156"/>
                  <a:gd name="connsiteX3" fmla="*/ 0 w 2354378"/>
                  <a:gd name="connsiteY3" fmla="*/ 1565156 h 1565156"/>
                  <a:gd name="connsiteX4" fmla="*/ 0 w 2354378"/>
                  <a:gd name="connsiteY4" fmla="*/ 0 h 156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378" h="1565156">
                    <a:moveTo>
                      <a:pt x="0" y="0"/>
                    </a:moveTo>
                    <a:lnTo>
                      <a:pt x="2354378" y="0"/>
                    </a:lnTo>
                    <a:lnTo>
                      <a:pt x="2354378" y="1565156"/>
                    </a:lnTo>
                    <a:lnTo>
                      <a:pt x="0" y="15651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dirty="0">
                    <a:solidFill>
                      <a:schemeClr val="tx1"/>
                    </a:solidFill>
                    <a:latin typeface="Gill Sans MT" panose="020B0502020104020203" pitchFamily="34" charset="77"/>
                  </a:rPr>
                  <a:t>Look through the lens of curiosity not judgement</a:t>
                </a:r>
                <a:endParaRPr lang="en-US" sz="2000" kern="1200" dirty="0">
                  <a:solidFill>
                    <a:schemeClr val="tx1"/>
                  </a:solidFill>
                  <a:latin typeface="Gill Sans MT" panose="020B0502020104020203" pitchFamily="34" charset="77"/>
                </a:endParaRPr>
              </a:p>
            </p:txBody>
          </p:sp>
        </p:grpSp>
      </p:grpSp>
      <p:pic>
        <p:nvPicPr>
          <p:cNvPr id="29" name="Picture 6" descr="Stanford Life Design Lab">
            <a:extLst>
              <a:ext uri="{FF2B5EF4-FFF2-40B4-BE49-F238E27FC236}">
                <a16:creationId xmlns:a16="http://schemas.microsoft.com/office/drawing/2014/main" id="{6E99B15D-1AD7-E34A-125B-BBF0C28AE8D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a:extLst>
              <a:ext uri="{FF2B5EF4-FFF2-40B4-BE49-F238E27FC236}">
                <a16:creationId xmlns:a16="http://schemas.microsoft.com/office/drawing/2014/main" id="{5DCCC92C-162E-BC2D-329F-17493494600B}"/>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55822" y="2554084"/>
            <a:ext cx="1166271" cy="11477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pic>
        <p:nvPicPr>
          <p:cNvPr id="33" name="Picture 2" descr="7 Mindsets and 4 Methods to Apply Design Thinking | by yuj | a global design  company | Medium">
            <a:extLst>
              <a:ext uri="{FF2B5EF4-FFF2-40B4-BE49-F238E27FC236}">
                <a16:creationId xmlns:a16="http://schemas.microsoft.com/office/drawing/2014/main" id="{47BDEAF7-23F1-1640-DF71-653301483C5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824" t="47831" r="38145" b="19478"/>
          <a:stretch/>
        </p:blipFill>
        <p:spPr bwMode="auto">
          <a:xfrm>
            <a:off x="9346620" y="2483046"/>
            <a:ext cx="1619502" cy="1392410"/>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CD5D1671-E2D6-792F-99BD-32304A02A2AE}"/>
              </a:ext>
            </a:extLst>
          </p:cNvPr>
          <p:cNvSpPr txBox="1"/>
          <p:nvPr/>
        </p:nvSpPr>
        <p:spPr>
          <a:xfrm>
            <a:off x="3012246" y="3762303"/>
            <a:ext cx="2173203" cy="369332"/>
          </a:xfrm>
          <a:prstGeom prst="rect">
            <a:avLst/>
          </a:prstGeom>
          <a:noFill/>
        </p:spPr>
        <p:txBody>
          <a:bodyPr wrap="square" rtlCol="0">
            <a:spAutoFit/>
          </a:bodyPr>
          <a:lstStyle/>
          <a:p>
            <a:pPr algn="ctr"/>
            <a:r>
              <a:rPr lang="en-ES" b="1" dirty="0">
                <a:latin typeface="Bradley Hand" pitchFamily="2" charset="77"/>
              </a:rPr>
              <a:t>REFRAMING</a:t>
            </a:r>
          </a:p>
        </p:txBody>
      </p:sp>
      <p:sp>
        <p:nvSpPr>
          <p:cNvPr id="40" name="TextBox 39">
            <a:extLst>
              <a:ext uri="{FF2B5EF4-FFF2-40B4-BE49-F238E27FC236}">
                <a16:creationId xmlns:a16="http://schemas.microsoft.com/office/drawing/2014/main" id="{E062F236-6161-C323-3EF5-FB6E17F18D6A}"/>
              </a:ext>
            </a:extLst>
          </p:cNvPr>
          <p:cNvSpPr txBox="1"/>
          <p:nvPr/>
        </p:nvSpPr>
        <p:spPr>
          <a:xfrm>
            <a:off x="343163" y="3783981"/>
            <a:ext cx="2173203" cy="369332"/>
          </a:xfrm>
          <a:prstGeom prst="rect">
            <a:avLst/>
          </a:prstGeom>
          <a:noFill/>
        </p:spPr>
        <p:txBody>
          <a:bodyPr wrap="square" rtlCol="0">
            <a:spAutoFit/>
          </a:bodyPr>
          <a:lstStyle/>
          <a:p>
            <a:pPr algn="ctr"/>
            <a:r>
              <a:rPr lang="en-ES" b="1" dirty="0">
                <a:latin typeface="Bradley Hand" pitchFamily="2" charset="77"/>
              </a:rPr>
              <a:t>CURIOSITY </a:t>
            </a:r>
          </a:p>
        </p:txBody>
      </p:sp>
      <p:sp>
        <p:nvSpPr>
          <p:cNvPr id="41" name="TextBox 40">
            <a:extLst>
              <a:ext uri="{FF2B5EF4-FFF2-40B4-BE49-F238E27FC236}">
                <a16:creationId xmlns:a16="http://schemas.microsoft.com/office/drawing/2014/main" id="{B8F55A67-DF3D-0E98-09B7-DB4D4C0A6294}"/>
              </a:ext>
            </a:extLst>
          </p:cNvPr>
          <p:cNvSpPr txBox="1"/>
          <p:nvPr/>
        </p:nvSpPr>
        <p:spPr>
          <a:xfrm>
            <a:off x="5562282" y="3762303"/>
            <a:ext cx="2852713" cy="369332"/>
          </a:xfrm>
          <a:prstGeom prst="rect">
            <a:avLst/>
          </a:prstGeom>
          <a:noFill/>
        </p:spPr>
        <p:txBody>
          <a:bodyPr wrap="square" rtlCol="0">
            <a:spAutoFit/>
          </a:bodyPr>
          <a:lstStyle/>
          <a:p>
            <a:r>
              <a:rPr lang="en-ES" b="1" dirty="0">
                <a:latin typeface="Bradley Hand" pitchFamily="2" charset="77"/>
              </a:rPr>
              <a:t>BIAS TOWARD ACTION</a:t>
            </a:r>
          </a:p>
        </p:txBody>
      </p:sp>
      <p:sp>
        <p:nvSpPr>
          <p:cNvPr id="42" name="TextBox 41">
            <a:extLst>
              <a:ext uri="{FF2B5EF4-FFF2-40B4-BE49-F238E27FC236}">
                <a16:creationId xmlns:a16="http://schemas.microsoft.com/office/drawing/2014/main" id="{286D1373-751D-FDC9-952E-CC510117BBE7}"/>
              </a:ext>
            </a:extLst>
          </p:cNvPr>
          <p:cNvSpPr txBox="1"/>
          <p:nvPr/>
        </p:nvSpPr>
        <p:spPr>
          <a:xfrm>
            <a:off x="8198360" y="3744987"/>
            <a:ext cx="3916022" cy="369332"/>
          </a:xfrm>
          <a:prstGeom prst="rect">
            <a:avLst/>
          </a:prstGeom>
          <a:noFill/>
        </p:spPr>
        <p:txBody>
          <a:bodyPr wrap="square" rtlCol="0">
            <a:spAutoFit/>
          </a:bodyPr>
          <a:lstStyle/>
          <a:p>
            <a:pPr algn="ctr"/>
            <a:r>
              <a:rPr lang="en-ES" b="1" dirty="0">
                <a:latin typeface="Bradley Hand" pitchFamily="2" charset="77"/>
              </a:rPr>
              <a:t>RADICAL COLLABORATION</a:t>
            </a:r>
          </a:p>
        </p:txBody>
      </p:sp>
      <p:pic>
        <p:nvPicPr>
          <p:cNvPr id="43" name="Picture 2" descr="7 Mindsets and 4 Methods to Apply Design Thinking | by yuj | a global design  company | Medium">
            <a:extLst>
              <a:ext uri="{FF2B5EF4-FFF2-40B4-BE49-F238E27FC236}">
                <a16:creationId xmlns:a16="http://schemas.microsoft.com/office/drawing/2014/main" id="{561A4D42-66A2-61EE-8D47-E2BD4B66A8F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697" t="59190" r="70504" b="19680"/>
          <a:stretch/>
        </p:blipFill>
        <p:spPr bwMode="auto">
          <a:xfrm>
            <a:off x="6268782" y="2747022"/>
            <a:ext cx="1669139" cy="900000"/>
          </a:xfrm>
          <a:prstGeom prst="rect">
            <a:avLst/>
          </a:prstGeom>
          <a:noFill/>
          <a:extLst>
            <a:ext uri="{909E8E84-426E-40DD-AFC4-6F175D3DCCD1}">
              <a14:hiddenFill xmlns:a14="http://schemas.microsoft.com/office/drawing/2010/main">
                <a:solidFill>
                  <a:srgbClr val="FFFFFF"/>
                </a:solidFill>
              </a14:hiddenFill>
            </a:ext>
          </a:extLst>
        </p:spPr>
      </p:pic>
      <p:sp>
        <p:nvSpPr>
          <p:cNvPr id="44" name="Freeform: Shape 19">
            <a:extLst>
              <a:ext uri="{FF2B5EF4-FFF2-40B4-BE49-F238E27FC236}">
                <a16:creationId xmlns:a16="http://schemas.microsoft.com/office/drawing/2014/main" id="{F9F57904-D518-798B-30E2-5F4A42A2ECCA}"/>
              </a:ext>
            </a:extLst>
          </p:cNvPr>
          <p:cNvSpPr/>
          <p:nvPr/>
        </p:nvSpPr>
        <p:spPr>
          <a:xfrm>
            <a:off x="2908797" y="4219766"/>
            <a:ext cx="2354378" cy="1565156"/>
          </a:xfrm>
          <a:custGeom>
            <a:avLst/>
            <a:gdLst>
              <a:gd name="connsiteX0" fmla="*/ 0 w 2354378"/>
              <a:gd name="connsiteY0" fmla="*/ 0 h 1565156"/>
              <a:gd name="connsiteX1" fmla="*/ 2354378 w 2354378"/>
              <a:gd name="connsiteY1" fmla="*/ 0 h 1565156"/>
              <a:gd name="connsiteX2" fmla="*/ 2354378 w 2354378"/>
              <a:gd name="connsiteY2" fmla="*/ 1565156 h 1565156"/>
              <a:gd name="connsiteX3" fmla="*/ 0 w 2354378"/>
              <a:gd name="connsiteY3" fmla="*/ 1565156 h 1565156"/>
              <a:gd name="connsiteX4" fmla="*/ 0 w 2354378"/>
              <a:gd name="connsiteY4" fmla="*/ 0 h 156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378" h="1565156">
                <a:moveTo>
                  <a:pt x="0" y="0"/>
                </a:moveTo>
                <a:lnTo>
                  <a:pt x="2354378" y="0"/>
                </a:lnTo>
                <a:lnTo>
                  <a:pt x="2354378" y="1565156"/>
                </a:lnTo>
                <a:lnTo>
                  <a:pt x="0" y="15651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dirty="0">
                <a:solidFill>
                  <a:schemeClr val="tx1"/>
                </a:solidFill>
                <a:latin typeface="Gill Sans MT" panose="020B0502020104020203" pitchFamily="34" charset="77"/>
              </a:rPr>
              <a:t>Enable looking at problems differently for innovation</a:t>
            </a:r>
            <a:endParaRPr lang="en-US" sz="2000" kern="1200" dirty="0">
              <a:solidFill>
                <a:schemeClr val="tx1"/>
              </a:solidFill>
              <a:latin typeface="Gill Sans MT" panose="020B0502020104020203" pitchFamily="34" charset="77"/>
            </a:endParaRPr>
          </a:p>
        </p:txBody>
      </p:sp>
      <p:pic>
        <p:nvPicPr>
          <p:cNvPr id="49" name="Picture 9">
            <a:extLst>
              <a:ext uri="{FF2B5EF4-FFF2-40B4-BE49-F238E27FC236}">
                <a16:creationId xmlns:a16="http://schemas.microsoft.com/office/drawing/2014/main" id="{6960287E-C0AC-8FA6-A547-69501712701F}"/>
              </a:ext>
            </a:extLst>
          </p:cNvPr>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3670" y="2563532"/>
            <a:ext cx="740539" cy="11477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spTree>
    <p:extLst>
      <p:ext uri="{BB962C8B-B14F-4D97-AF65-F5344CB8AC3E}">
        <p14:creationId xmlns:p14="http://schemas.microsoft.com/office/powerpoint/2010/main" val="989123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a:xfrm>
            <a:off x="691971" y="503606"/>
            <a:ext cx="10701554" cy="752399"/>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4500" b="0" i="0" u="none" strike="noStrike" kern="1200" cap="none" spc="0" normalizeH="0" baseline="0" noProof="0">
                <a:ln>
                  <a:noFill/>
                </a:ln>
                <a:solidFill>
                  <a:srgbClr val="00AFF0"/>
                </a:solidFill>
                <a:effectLst/>
                <a:uLnTx/>
                <a:uFillTx/>
                <a:latin typeface="Neutraface2Text-Bold"/>
                <a:ea typeface="ヒラギノ角ゴ ProN W3" charset="0"/>
                <a:cs typeface="Neutraface2Text-Bold"/>
              </a:rPr>
              <a:t>DESIGN THINKING is…</a:t>
            </a:r>
            <a:endParaRPr kumimoji="0" lang="en-US" sz="3600" b="0" i="0" u="none" strike="noStrike" kern="1200" cap="none" spc="0" normalizeH="0" baseline="0" noProof="0">
              <a:ln>
                <a:noFill/>
              </a:ln>
              <a:solidFill>
                <a:srgbClr val="FF0000"/>
              </a:solidFill>
              <a:effectLst/>
              <a:uLnTx/>
              <a:uFillTx/>
              <a:latin typeface="DINPro-Bold"/>
              <a:ea typeface="ヒラギノ角ゴ ProN W3" charset="0"/>
              <a:cs typeface="DINPro-Bold"/>
            </a:endParaRPr>
          </a:p>
        </p:txBody>
      </p:sp>
      <p:sp>
        <p:nvSpPr>
          <p:cNvPr id="27" name="Rectangle 1"/>
          <p:cNvSpPr txBox="1">
            <a:spLocks noChangeArrowheads="1"/>
          </p:cNvSpPr>
          <p:nvPr/>
        </p:nvSpPr>
        <p:spPr>
          <a:xfrm>
            <a:off x="2877691" y="1153686"/>
            <a:ext cx="10701554" cy="752399"/>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00AFF0"/>
                </a:solidFill>
                <a:effectLst/>
                <a:uLnTx/>
                <a:uFillTx/>
                <a:latin typeface="Neutraface2Text-Bold"/>
                <a:ea typeface="ヒラギノ角ゴ ProN W3" charset="0"/>
                <a:cs typeface="Neutraface2Text-Bold"/>
              </a:rPr>
              <a:t>… a good approach to </a:t>
            </a:r>
            <a:r>
              <a:rPr kumimoji="0" lang="en-US" sz="3600" b="0" i="0" u="none" strike="noStrike" kern="1200" cap="none" spc="0" normalizeH="0" baseline="0" noProof="0" dirty="0">
                <a:ln>
                  <a:noFill/>
                </a:ln>
                <a:solidFill>
                  <a:srgbClr val="FF0000"/>
                </a:solidFill>
                <a:effectLst/>
                <a:uLnTx/>
                <a:uFillTx/>
                <a:latin typeface="Neutraface2Text-Bold"/>
                <a:ea typeface="ヒラギノ角ゴ ProN W3" charset="0"/>
                <a:cs typeface="Neutraface2Text-Bold"/>
              </a:rPr>
              <a:t>WICKED PROBLEMS</a:t>
            </a:r>
            <a:endParaRPr kumimoji="0" lang="en-US" sz="3600" b="0" i="0" u="none" strike="noStrike" kern="1200" cap="none" spc="0" normalizeH="0" baseline="0" noProof="0" dirty="0">
              <a:ln>
                <a:noFill/>
              </a:ln>
              <a:solidFill>
                <a:srgbClr val="FF0000"/>
              </a:solidFill>
              <a:effectLst/>
              <a:uLnTx/>
              <a:uFillTx/>
              <a:latin typeface="DINPro-Bold"/>
              <a:ea typeface="ヒラギノ角ゴ ProN W3" charset="0"/>
              <a:cs typeface="DINPro-Bold"/>
            </a:endParaRPr>
          </a:p>
        </p:txBody>
      </p:sp>
      <p:pic>
        <p:nvPicPr>
          <p:cNvPr id="24" name="Content Placeholder 27"/>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15418" y="1672643"/>
            <a:ext cx="6783746" cy="5588915"/>
          </a:xfrm>
          <a:prstGeom prst="rect">
            <a:avLst/>
          </a:prstGeom>
        </p:spPr>
      </p:pic>
      <p:sp>
        <p:nvSpPr>
          <p:cNvPr id="25" name="Content Placeholder 13"/>
          <p:cNvSpPr txBox="1">
            <a:spLocks/>
          </p:cNvSpPr>
          <p:nvPr/>
        </p:nvSpPr>
        <p:spPr>
          <a:xfrm>
            <a:off x="7546246" y="2650158"/>
            <a:ext cx="3988542" cy="40600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Neutraface 2 Text Book" charset="0"/>
                <a:ea typeface="Neutraface 2 Text Book" charset="0"/>
                <a:cs typeface="Neutraface 2 Text Book" charset="0"/>
              </a:rPr>
              <a:t>No definitive formulation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Neutraface 2 Text Book" charset="0"/>
                <a:ea typeface="Neutraface 2 Text Book" charset="0"/>
                <a:cs typeface="Neutraface 2 Text Book" charset="0"/>
              </a:rPr>
              <a:t>No stopping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solidFill>
                  <a:prstClr val="black"/>
                </a:solidFill>
                <a:latin typeface="Neutraface 2 Text Book" charset="0"/>
                <a:ea typeface="Neutraface 2 Text Book" charset="0"/>
                <a:cs typeface="Neutraface 2 Text Book" charset="0"/>
              </a:rPr>
              <a:t>Solutions are not true or false</a:t>
            </a:r>
            <a:endParaRPr kumimoji="0" lang="en-US" sz="2800" b="0" i="0" u="none" strike="noStrike" kern="1200" cap="none" spc="0" normalizeH="0" baseline="0" noProof="0" dirty="0">
              <a:ln>
                <a:noFill/>
              </a:ln>
              <a:solidFill>
                <a:prstClr val="black"/>
              </a:solidFill>
              <a:effectLst/>
              <a:uLnTx/>
              <a:uFillTx/>
              <a:latin typeface="Neutraface 2 Text Book" charset="0"/>
              <a:ea typeface="Neutraface 2 Text Book" charset="0"/>
              <a:cs typeface="Neutraface 2 Text Book"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Neutraface 2 Text Book" charset="0"/>
              <a:ea typeface="Neutraface 2 Text Book" charset="0"/>
              <a:cs typeface="Neutraface 2 Text Book" charset="0"/>
            </a:endParaRPr>
          </a:p>
        </p:txBody>
      </p:sp>
      <p:pic>
        <p:nvPicPr>
          <p:cNvPr id="2" name="Picture 10">
            <a:extLst>
              <a:ext uri="{FF2B5EF4-FFF2-40B4-BE49-F238E27FC236}">
                <a16:creationId xmlns:a16="http://schemas.microsoft.com/office/drawing/2014/main" id="{44452030-2DF3-57CA-85C1-58CC5AA7C1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315" y="5786765"/>
            <a:ext cx="838200" cy="90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Stanford Life Design Lab">
            <a:extLst>
              <a:ext uri="{FF2B5EF4-FFF2-40B4-BE49-F238E27FC236}">
                <a16:creationId xmlns:a16="http://schemas.microsoft.com/office/drawing/2014/main" id="{27E2B91B-7D58-16C3-F113-C678089CB9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4885" y="115121"/>
            <a:ext cx="839806" cy="9406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5ED5A80-A7D2-067C-9992-35FE92515F85}"/>
              </a:ext>
            </a:extLst>
          </p:cNvPr>
          <p:cNvPicPr>
            <a:picLocks noChangeAspect="1"/>
          </p:cNvPicPr>
          <p:nvPr/>
        </p:nvPicPr>
        <p:blipFill>
          <a:blip r:embed="rId6">
            <a:extLst>
              <a:ext uri="{28A0092B-C50C-407E-A947-70E740481C1C}">
                <a14:useLocalDpi xmlns:a14="http://schemas.microsoft.com/office/drawing/2010/main" val="0"/>
              </a:ext>
            </a:extLst>
          </a:blip>
          <a:srcRect t="34792" r="45866"/>
          <a:stretch/>
        </p:blipFill>
        <p:spPr>
          <a:xfrm>
            <a:off x="64291" y="5797332"/>
            <a:ext cx="969379" cy="902676"/>
          </a:xfrm>
          <a:prstGeom prst="rect">
            <a:avLst/>
          </a:prstGeom>
        </p:spPr>
      </p:pic>
      <p:sp>
        <p:nvSpPr>
          <p:cNvPr id="6" name="Rectangle 3">
            <a:extLst>
              <a:ext uri="{FF2B5EF4-FFF2-40B4-BE49-F238E27FC236}">
                <a16:creationId xmlns:a16="http://schemas.microsoft.com/office/drawing/2014/main" id="{1106D98D-7285-1821-CF99-F6BCFDA1E624}"/>
              </a:ext>
            </a:extLst>
          </p:cNvPr>
          <p:cNvSpPr>
            <a:spLocks/>
          </p:cNvSpPr>
          <p:nvPr/>
        </p:nvSpPr>
        <p:spPr bwMode="auto">
          <a:xfrm>
            <a:off x="4157715" y="6238103"/>
            <a:ext cx="9204833" cy="8037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ctr"/>
            <a:r>
              <a:rPr lang="en-US" sz="2000" dirty="0">
                <a:latin typeface="Neutraface2Text-Bold"/>
                <a:ea typeface="Geneva" charset="0"/>
                <a:cs typeface="Neutraface2Text-Bold"/>
                <a:sym typeface="Helvetica" charset="0"/>
              </a:rPr>
              <a:t>Richard Buchanan, </a:t>
            </a:r>
            <a:r>
              <a:rPr lang="en-US" sz="2000" i="1" dirty="0">
                <a:latin typeface="Neutraface2Text-Bold"/>
                <a:ea typeface="Geneva" charset="0"/>
                <a:cs typeface="Neutraface2Text-Bold"/>
                <a:sym typeface="Helvetica" charset="0"/>
              </a:rPr>
              <a:t>Wicked Problems in Design Thinking </a:t>
            </a:r>
            <a:r>
              <a:rPr lang="en-US" sz="2000" dirty="0">
                <a:latin typeface="Neutraface2Text-Bold"/>
                <a:ea typeface="Geneva" charset="0"/>
                <a:cs typeface="Neutraface2Text-Bold"/>
                <a:sym typeface="Helvetica" charset="0"/>
              </a:rPr>
              <a:t>(1992) </a:t>
            </a:r>
          </a:p>
        </p:txBody>
      </p:sp>
      <p:sp>
        <p:nvSpPr>
          <p:cNvPr id="7" name="Rectangle 1">
            <a:extLst>
              <a:ext uri="{FF2B5EF4-FFF2-40B4-BE49-F238E27FC236}">
                <a16:creationId xmlns:a16="http://schemas.microsoft.com/office/drawing/2014/main" id="{C7458C76-FA97-4966-255E-A8900741EE3E}"/>
              </a:ext>
            </a:extLst>
          </p:cNvPr>
          <p:cNvSpPr txBox="1">
            <a:spLocks noChangeArrowheads="1"/>
          </p:cNvSpPr>
          <p:nvPr/>
        </p:nvSpPr>
        <p:spPr>
          <a:xfrm>
            <a:off x="6225805" y="1705871"/>
            <a:ext cx="10701554" cy="752399"/>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marL="0" marR="0" lvl="0" indent="0" algn="l" defTabSz="725759"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00AFF0"/>
                </a:solidFill>
                <a:effectLst/>
                <a:uLnTx/>
                <a:uFillTx/>
                <a:latin typeface="Neutraface2Text-Bold"/>
                <a:ea typeface="ヒラギノ角ゴ ProN W3" charset="0"/>
                <a:cs typeface="Neutraface2Text-Bold"/>
              </a:rPr>
              <a:t>… and life is a big one! </a:t>
            </a:r>
            <a:endParaRPr kumimoji="0" lang="en-US" sz="3600" b="0" i="0" u="none" strike="noStrike" kern="1200" cap="none" spc="0" normalizeH="0" baseline="0" noProof="0" dirty="0">
              <a:ln>
                <a:noFill/>
              </a:ln>
              <a:solidFill>
                <a:srgbClr val="FF0000"/>
              </a:solidFill>
              <a:effectLst/>
              <a:uLnTx/>
              <a:uFillTx/>
              <a:latin typeface="DINPro-Bold"/>
              <a:ea typeface="ヒラギノ角ゴ ProN W3" charset="0"/>
              <a:cs typeface="DINPro-Bold"/>
            </a:endParaRPr>
          </a:p>
        </p:txBody>
      </p:sp>
    </p:spTree>
    <p:extLst>
      <p:ext uri="{BB962C8B-B14F-4D97-AF65-F5344CB8AC3E}">
        <p14:creationId xmlns:p14="http://schemas.microsoft.com/office/powerpoint/2010/main" val="2122759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hème Offic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Thème Offic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Thème Offic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44.jpe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75.jpeg"/></Relationships>
</file>

<file path=ppt/webextensions/_rels/webextension3.xml.rels><?xml version="1.0" encoding="UTF-8" standalone="yes"?>
<Relationships xmlns="http://schemas.openxmlformats.org/package/2006/relationships"><Relationship Id="rId1" Type="http://schemas.openxmlformats.org/officeDocument/2006/relationships/image" Target="../media/image102.jpeg"/></Relationships>
</file>

<file path=ppt/webextensions/webextension1.xml><?xml version="1.0" encoding="utf-8"?>
<we:webextension xmlns:we="http://schemas.microsoft.com/office/webextensions/webextension/2010/11" id="{6B1FD74E-93B4-704E-9A03-599A5262BC8D}">
  <we:reference id="wa200001661" version="3.1.2.0" store="en-GB" storeType="OMEX"/>
  <we:alternateReferences>
    <we:reference id="WA200001661" version="3.1.2.0" store="" storeType="OMEX"/>
  </we:alternateReferences>
  <we:properties>
    <we:property name="breaktime.flosim.com_alarmSound" value="&quot;assets/harp.mp3&quot;"/>
    <we:property name="breaktime.flosim.com_fontColour" value="&quot;#001e57&quot;"/>
    <we:property name="breaktime.flosim.com_startMinutes" value="3"/>
    <we:property name="breaktime.flosim.com_time" value="180"/>
    <we:property name="time" value="180"/>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82DAB8B4-0D8F-BB44-884F-92E5004E4E7A}">
  <we:reference id="wa200001661" version="3.1.2.0" store="en-GB" storeType="OMEX"/>
  <we:alternateReferences>
    <we:reference id="WA200001661" version="3.1.2.0" store="" storeType="OMEX"/>
  </we:alternateReferences>
  <we:properties>
    <we:property name="breaktime.flosim.com_alarmSound" value="&quot;assets/harp.mp3&quot;"/>
    <we:property name="breaktime.flosim.com_fontColour" value="&quot;#002e7a&quot;"/>
    <we:property name="breaktime.flosim.com_startMinutes" value="15"/>
    <we:property name="breaktime.flosim.com_startSeconds" value="0"/>
    <we:property name="breaktime.flosim.com_time" value="900"/>
    <we:property name="breaktime.flosim.com_type" value="&quot;&quot;"/>
    <we:property name="time" value="900"/>
    <we:property name="type" value="&quot;&quot;"/>
  </we:properties>
  <we:bindings/>
  <we:snapshot xmlns:r="http://schemas.openxmlformats.org/officeDocument/2006/relationships" r:embed="rId1"/>
</we:webextension>
</file>

<file path=ppt/webextensions/webextension3.xml><?xml version="1.0" encoding="utf-8"?>
<we:webextension xmlns:we="http://schemas.microsoft.com/office/webextensions/webextension/2010/11" id="{82DAB8B4-0D8F-BB44-884F-92E5004E4E7A}">
  <we:reference id="wa200001661" version="3.1.2.0" store="en-GB" storeType="OMEX"/>
  <we:alternateReferences>
    <we:reference id="WA200001661" version="3.1.2.0" store="" storeType="OMEX"/>
  </we:alternateReferences>
  <we:properties>
    <we:property name="breaktime.flosim.com_alarmSound" value="&quot;assets/harp.mp3&quot;"/>
    <we:property name="breaktime.flosim.com_fontColour" value="&quot;#002e7a&quot;"/>
    <we:property name="breaktime.flosim.com_startMinutes" value="10"/>
    <we:property name="breaktime.flosim.com_startSeconds" value="0"/>
    <we:property name="breaktime.flosim.com_time" value="600"/>
    <we:property name="breaktime.flosim.com_type" value="&quot;&quot;"/>
    <we:property name="time" value="600"/>
    <we:property name="type" value="&quot;&quot;"/>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F4F012C2FB1BBC4AAA4920ADB81363AE" ma:contentTypeVersion="14" ma:contentTypeDescription="Crear nuevo documento." ma:contentTypeScope="" ma:versionID="3ee705ac776530e84960a2defa74e2e9">
  <xsd:schema xmlns:xsd="http://www.w3.org/2001/XMLSchema" xmlns:xs="http://www.w3.org/2001/XMLSchema" xmlns:p="http://schemas.microsoft.com/office/2006/metadata/properties" xmlns:ns3="37f5a967-67d4-4013-8a25-3c2ef2e7194c" xmlns:ns4="133dc66f-dde8-4216-8667-11e0f9511999" targetNamespace="http://schemas.microsoft.com/office/2006/metadata/properties" ma:root="true" ma:fieldsID="6f54f0380d37e14d762cd7e0cc11621f" ns3:_="" ns4:_="">
    <xsd:import namespace="37f5a967-67d4-4013-8a25-3c2ef2e7194c"/>
    <xsd:import namespace="133dc66f-dde8-4216-8667-11e0f951199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MediaServiceAutoKeyPoints" minOccurs="0"/>
                <xsd:element ref="ns3:MediaServiceKeyPoints"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f5a967-67d4-4013-8a25-3c2ef2e719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33dc66f-dde8-4216-8667-11e0f9511999" elementFormDefault="qualified">
    <xsd:import namespace="http://schemas.microsoft.com/office/2006/documentManagement/types"/>
    <xsd:import namespace="http://schemas.microsoft.com/office/infopath/2007/PartnerControls"/>
    <xsd:element name="SharedWithUsers" ma:index="15"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talles de uso compartido" ma:internalName="SharedWithDetails" ma:readOnly="true">
      <xsd:simpleType>
        <xsd:restriction base="dms:Note">
          <xsd:maxLength value="255"/>
        </xsd:restriction>
      </xsd:simpleType>
    </xsd:element>
    <xsd:element name="SharingHintHash" ma:index="17"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7EE800-F1DD-4668-B0F6-785A1BF49A50}">
  <ds:schemaRefs>
    <ds:schemaRef ds:uri="http://schemas.microsoft.com/sharepoint/v3/contenttype/forms"/>
  </ds:schemaRefs>
</ds:datastoreItem>
</file>

<file path=customXml/itemProps2.xml><?xml version="1.0" encoding="utf-8"?>
<ds:datastoreItem xmlns:ds="http://schemas.openxmlformats.org/officeDocument/2006/customXml" ds:itemID="{AD988FEB-8F03-4FAA-8CCF-813BCA652D6E}">
  <ds:schemaRefs>
    <ds:schemaRef ds:uri="37f5a967-67d4-4013-8a25-3c2ef2e7194c"/>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133dc66f-dde8-4216-8667-11e0f9511999"/>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65000D71-8B74-486E-B9D1-E6023A79EB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f5a967-67d4-4013-8a25-3c2ef2e7194c"/>
    <ds:schemaRef ds:uri="133dc66f-dde8-4216-8667-11e0f95119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48498</TotalTime>
  <Words>5086</Words>
  <Application>Microsoft Macintosh PowerPoint</Application>
  <PresentationFormat>Widescreen</PresentationFormat>
  <Paragraphs>502</Paragraphs>
  <Slides>50</Slides>
  <Notes>50</Notes>
  <HiddenSlides>0</HiddenSlides>
  <MMClips>4</MMClips>
  <ScaleCrop>false</ScaleCrop>
  <HeadingPairs>
    <vt:vector size="8" baseType="variant">
      <vt:variant>
        <vt:lpstr>Fonts Used</vt:lpstr>
      </vt:variant>
      <vt:variant>
        <vt:i4>19</vt:i4>
      </vt:variant>
      <vt:variant>
        <vt:lpstr>Theme</vt:lpstr>
      </vt:variant>
      <vt:variant>
        <vt:i4>6</vt:i4>
      </vt:variant>
      <vt:variant>
        <vt:lpstr>Embedded OLE Servers</vt:lpstr>
      </vt:variant>
      <vt:variant>
        <vt:i4>1</vt:i4>
      </vt:variant>
      <vt:variant>
        <vt:lpstr>Slide Titles</vt:lpstr>
      </vt:variant>
      <vt:variant>
        <vt:i4>50</vt:i4>
      </vt:variant>
    </vt:vector>
  </HeadingPairs>
  <TitlesOfParts>
    <vt:vector size="76" baseType="lpstr">
      <vt:lpstr>Arial</vt:lpstr>
      <vt:lpstr>Avenir Book</vt:lpstr>
      <vt:lpstr>Avenir Heavy</vt:lpstr>
      <vt:lpstr>Bradley Hand</vt:lpstr>
      <vt:lpstr>Calibri</vt:lpstr>
      <vt:lpstr>DINPro-Bold</vt:lpstr>
      <vt:lpstr>Gill Sans</vt:lpstr>
      <vt:lpstr>Gill Sans MT</vt:lpstr>
      <vt:lpstr>Google Sans</vt:lpstr>
      <vt:lpstr>Montserrat</vt:lpstr>
      <vt:lpstr>Montserrat </vt:lpstr>
      <vt:lpstr>Montserrat ExtraBold</vt:lpstr>
      <vt:lpstr>Montserrat Light</vt:lpstr>
      <vt:lpstr>Montserrat Medium</vt:lpstr>
      <vt:lpstr>Neutraface 2 Text Book</vt:lpstr>
      <vt:lpstr>Neutraface2Text-Bold</vt:lpstr>
      <vt:lpstr>Neutraface2Text-Book</vt:lpstr>
      <vt:lpstr>Roboto</vt:lpstr>
      <vt:lpstr>Wingdings</vt:lpstr>
      <vt:lpstr>Office Theme</vt:lpstr>
      <vt:lpstr>2_Thème Office</vt:lpstr>
      <vt:lpstr>3_Thème Office</vt:lpstr>
      <vt:lpstr>1_Thème Office</vt:lpstr>
      <vt:lpstr>1_Office Theme</vt:lpstr>
      <vt:lpstr>2_Office Theme</vt:lpstr>
      <vt:lpstr>Diapositiva de think-cell</vt:lpstr>
      <vt:lpstr>PowerPoint Presentation</vt:lpstr>
      <vt:lpstr>PowerPoint Presentation</vt:lpstr>
      <vt:lpstr>PowerPoint Presentation</vt:lpstr>
      <vt:lpstr>PowerPoint Presentation</vt:lpstr>
      <vt:lpstr>PowerPoint Presentation</vt:lpstr>
      <vt:lpstr>PowerPoint Presentation</vt:lpstr>
      <vt:lpstr>DESIGN THINKING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STOP TO THINK</vt:lpstr>
      <vt:lpstr>PowerPoint Presentation</vt:lpstr>
      <vt:lpstr>STOP TO THINK</vt:lpstr>
      <vt:lpstr>Think back to the end of high school, just before going to university?</vt:lpstr>
      <vt:lpstr>PowerPoint Presentation</vt:lpstr>
      <vt:lpstr>PowerPoint Presentation</vt:lpstr>
      <vt:lpstr>THE ODYSSEY</vt:lpstr>
      <vt:lpstr>CAREER SCENARIOS:  ODYSSEYS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WELCOME BACK!  How was the experience?</vt:lpstr>
      <vt:lpstr>Prototype</vt:lpstr>
      <vt:lpstr>PROTOTYPE: </vt:lpstr>
      <vt:lpstr>Career Prototypes</vt:lpstr>
      <vt:lpstr>PowerPoint Presentation</vt:lpstr>
      <vt:lpstr>PowerPoint Presentation</vt:lpstr>
      <vt:lpstr>PowerPoint Presentation</vt:lpstr>
      <vt:lpstr>PowerPoint Presentation</vt:lpstr>
      <vt:lpstr>PowerPoint Presentation</vt:lpstr>
      <vt:lpstr>Welcome back!  How was the experience? </vt:lpstr>
      <vt:lpstr>Extra bonus for the book-worms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Natalya Shustova</dc:creator>
  <cp:lastModifiedBy>Teresa Callejo</cp:lastModifiedBy>
  <cp:revision>263</cp:revision>
  <dcterms:created xsi:type="dcterms:W3CDTF">2021-06-17T15:15:05Z</dcterms:created>
  <dcterms:modified xsi:type="dcterms:W3CDTF">2026-09-01T14:29:42Z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0x010100F4F012C2FB1BBC4AAA4920ADB81363AE</vt:lpwstr>
  </property>
</Properties>
</file>